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58" r:id="rId7"/>
    <p:sldId id="26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67" r:id="rId1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73A2A-C1F5-4A24-AA40-3DA07964B247}" v="30" dt="2021-11-25T08:33:43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1AE73A2A-C1F5-4A24-AA40-3DA07964B247}"/>
    <pc:docChg chg="modSld">
      <pc:chgData name="Seitaniemi Siiri" userId="b613e59b-4dc0-4e7d-a5d7-ab492795c13c" providerId="ADAL" clId="{1AE73A2A-C1F5-4A24-AA40-3DA07964B247}" dt="2021-11-25T08:33:43.967" v="27" actId="20577"/>
      <pc:docMkLst>
        <pc:docMk/>
      </pc:docMkLst>
      <pc:sldChg chg="delSp">
        <pc:chgData name="Seitaniemi Siiri" userId="b613e59b-4dc0-4e7d-a5d7-ab492795c13c" providerId="ADAL" clId="{1AE73A2A-C1F5-4A24-AA40-3DA07964B247}" dt="2021-11-12T13:09:47.017" v="0" actId="478"/>
        <pc:sldMkLst>
          <pc:docMk/>
          <pc:sldMk cId="0" sldId="258"/>
        </pc:sldMkLst>
        <pc:picChg chg="del">
          <ac:chgData name="Seitaniemi Siiri" userId="b613e59b-4dc0-4e7d-a5d7-ab492795c13c" providerId="ADAL" clId="{1AE73A2A-C1F5-4A24-AA40-3DA07964B247}" dt="2021-11-12T13:09:47.017" v="0" actId="478"/>
          <ac:picMkLst>
            <pc:docMk/>
            <pc:sldMk cId="0" sldId="258"/>
            <ac:picMk id="6146" creationId="{019F10E3-73B3-4BEC-8096-D044967C5902}"/>
          </ac:picMkLst>
        </pc:picChg>
      </pc:sldChg>
      <pc:sldChg chg="delSp modSp">
        <pc:chgData name="Seitaniemi Siiri" userId="b613e59b-4dc0-4e7d-a5d7-ab492795c13c" providerId="ADAL" clId="{1AE73A2A-C1F5-4A24-AA40-3DA07964B247}" dt="2021-11-25T08:33:43.967" v="27" actId="20577"/>
        <pc:sldMkLst>
          <pc:docMk/>
          <pc:sldMk cId="0" sldId="260"/>
        </pc:sldMkLst>
        <pc:spChg chg="mod">
          <ac:chgData name="Seitaniemi Siiri" userId="b613e59b-4dc0-4e7d-a5d7-ab492795c13c" providerId="ADAL" clId="{1AE73A2A-C1F5-4A24-AA40-3DA07964B247}" dt="2021-11-25T08:33:43.967" v="27" actId="20577"/>
          <ac:spMkLst>
            <pc:docMk/>
            <pc:sldMk cId="0" sldId="260"/>
            <ac:spMk id="3" creationId="{29556649-F562-4C04-97D1-45F489C280A3}"/>
          </ac:spMkLst>
        </pc:spChg>
        <pc:picChg chg="del">
          <ac:chgData name="Seitaniemi Siiri" userId="b613e59b-4dc0-4e7d-a5d7-ab492795c13c" providerId="ADAL" clId="{1AE73A2A-C1F5-4A24-AA40-3DA07964B247}" dt="2021-11-12T13:09:52.584" v="3" actId="478"/>
          <ac:picMkLst>
            <pc:docMk/>
            <pc:sldMk cId="0" sldId="260"/>
            <ac:picMk id="8194" creationId="{7E12D066-63A0-41A2-B843-8306F8594BAA}"/>
          </ac:picMkLst>
        </pc:picChg>
      </pc:sldChg>
      <pc:sldChg chg="delSp">
        <pc:chgData name="Seitaniemi Siiri" userId="b613e59b-4dc0-4e7d-a5d7-ab492795c13c" providerId="ADAL" clId="{1AE73A2A-C1F5-4A24-AA40-3DA07964B247}" dt="2021-11-12T13:09:54.009" v="4" actId="478"/>
        <pc:sldMkLst>
          <pc:docMk/>
          <pc:sldMk cId="0" sldId="261"/>
        </pc:sldMkLst>
        <pc:picChg chg="del">
          <ac:chgData name="Seitaniemi Siiri" userId="b613e59b-4dc0-4e7d-a5d7-ab492795c13c" providerId="ADAL" clId="{1AE73A2A-C1F5-4A24-AA40-3DA07964B247}" dt="2021-11-12T13:09:54.009" v="4" actId="478"/>
          <ac:picMkLst>
            <pc:docMk/>
            <pc:sldMk cId="0" sldId="261"/>
            <ac:picMk id="9218" creationId="{9C0470B9-0DD7-4731-8CB2-CAC2E6EE274B}"/>
          </ac:picMkLst>
        </pc:picChg>
      </pc:sldChg>
      <pc:sldChg chg="delSp">
        <pc:chgData name="Seitaniemi Siiri" userId="b613e59b-4dc0-4e7d-a5d7-ab492795c13c" providerId="ADAL" clId="{1AE73A2A-C1F5-4A24-AA40-3DA07964B247}" dt="2021-11-12T13:09:55.384" v="5" actId="478"/>
        <pc:sldMkLst>
          <pc:docMk/>
          <pc:sldMk cId="0" sldId="262"/>
        </pc:sldMkLst>
        <pc:picChg chg="del">
          <ac:chgData name="Seitaniemi Siiri" userId="b613e59b-4dc0-4e7d-a5d7-ab492795c13c" providerId="ADAL" clId="{1AE73A2A-C1F5-4A24-AA40-3DA07964B247}" dt="2021-11-12T13:09:55.384" v="5" actId="478"/>
          <ac:picMkLst>
            <pc:docMk/>
            <pc:sldMk cId="0" sldId="262"/>
            <ac:picMk id="10242" creationId="{1E1900B8-1BE4-452D-88A7-9CF61B367F8B}"/>
          </ac:picMkLst>
        </pc:picChg>
      </pc:sldChg>
      <pc:sldChg chg="delSp modSp">
        <pc:chgData name="Seitaniemi Siiri" userId="b613e59b-4dc0-4e7d-a5d7-ab492795c13c" providerId="ADAL" clId="{1AE73A2A-C1F5-4A24-AA40-3DA07964B247}" dt="2021-11-17T12:04:55.116" v="24" actId="20577"/>
        <pc:sldMkLst>
          <pc:docMk/>
          <pc:sldMk cId="0" sldId="263"/>
        </pc:sldMkLst>
        <pc:spChg chg="mod">
          <ac:chgData name="Seitaniemi Siiri" userId="b613e59b-4dc0-4e7d-a5d7-ab492795c13c" providerId="ADAL" clId="{1AE73A2A-C1F5-4A24-AA40-3DA07964B247}" dt="2021-11-17T12:04:55.116" v="24" actId="20577"/>
          <ac:spMkLst>
            <pc:docMk/>
            <pc:sldMk cId="0" sldId="263"/>
            <ac:spMk id="3" creationId="{259A2405-5107-4225-9487-2E8C2159DF4E}"/>
          </ac:spMkLst>
        </pc:spChg>
        <pc:picChg chg="del">
          <ac:chgData name="Seitaniemi Siiri" userId="b613e59b-4dc0-4e7d-a5d7-ab492795c13c" providerId="ADAL" clId="{1AE73A2A-C1F5-4A24-AA40-3DA07964B247}" dt="2021-11-12T13:09:57.692" v="6" actId="478"/>
          <ac:picMkLst>
            <pc:docMk/>
            <pc:sldMk cId="0" sldId="263"/>
            <ac:picMk id="11266" creationId="{CC593FD6-5BE0-4357-9FB0-97D2F14550B4}"/>
          </ac:picMkLst>
        </pc:picChg>
      </pc:sldChg>
      <pc:sldChg chg="delSp">
        <pc:chgData name="Seitaniemi Siiri" userId="b613e59b-4dc0-4e7d-a5d7-ab492795c13c" providerId="ADAL" clId="{1AE73A2A-C1F5-4A24-AA40-3DA07964B247}" dt="2021-11-12T13:09:59.386" v="7" actId="478"/>
        <pc:sldMkLst>
          <pc:docMk/>
          <pc:sldMk cId="0" sldId="264"/>
        </pc:sldMkLst>
        <pc:picChg chg="del">
          <ac:chgData name="Seitaniemi Siiri" userId="b613e59b-4dc0-4e7d-a5d7-ab492795c13c" providerId="ADAL" clId="{1AE73A2A-C1F5-4A24-AA40-3DA07964B247}" dt="2021-11-12T13:09:59.386" v="7" actId="478"/>
          <ac:picMkLst>
            <pc:docMk/>
            <pc:sldMk cId="0" sldId="264"/>
            <ac:picMk id="12290" creationId="{23AE0EA2-8AD9-4CA0-8125-5A2A47BC2D8A}"/>
          </ac:picMkLst>
        </pc:picChg>
      </pc:sldChg>
      <pc:sldChg chg="delSp">
        <pc:chgData name="Seitaniemi Siiri" userId="b613e59b-4dc0-4e7d-a5d7-ab492795c13c" providerId="ADAL" clId="{1AE73A2A-C1F5-4A24-AA40-3DA07964B247}" dt="2021-11-12T13:10:01.403" v="8" actId="478"/>
        <pc:sldMkLst>
          <pc:docMk/>
          <pc:sldMk cId="0" sldId="265"/>
        </pc:sldMkLst>
        <pc:picChg chg="del">
          <ac:chgData name="Seitaniemi Siiri" userId="b613e59b-4dc0-4e7d-a5d7-ab492795c13c" providerId="ADAL" clId="{1AE73A2A-C1F5-4A24-AA40-3DA07964B247}" dt="2021-11-12T13:10:01.403" v="8" actId="478"/>
          <ac:picMkLst>
            <pc:docMk/>
            <pc:sldMk cId="0" sldId="265"/>
            <ac:picMk id="13314" creationId="{D998A458-E8B7-4EA0-A02D-0BF52501B3E0}"/>
          </ac:picMkLst>
        </pc:picChg>
      </pc:sldChg>
      <pc:sldChg chg="delSp">
        <pc:chgData name="Seitaniemi Siiri" userId="b613e59b-4dc0-4e7d-a5d7-ab492795c13c" providerId="ADAL" clId="{1AE73A2A-C1F5-4A24-AA40-3DA07964B247}" dt="2021-11-12T13:10:02.876" v="9" actId="478"/>
        <pc:sldMkLst>
          <pc:docMk/>
          <pc:sldMk cId="0" sldId="266"/>
        </pc:sldMkLst>
        <pc:picChg chg="del">
          <ac:chgData name="Seitaniemi Siiri" userId="b613e59b-4dc0-4e7d-a5d7-ab492795c13c" providerId="ADAL" clId="{1AE73A2A-C1F5-4A24-AA40-3DA07964B247}" dt="2021-11-12T13:10:02.876" v="9" actId="478"/>
          <ac:picMkLst>
            <pc:docMk/>
            <pc:sldMk cId="0" sldId="266"/>
            <ac:picMk id="14338" creationId="{88213C85-86D9-40F4-887C-E85D54C3EFDF}"/>
          </ac:picMkLst>
        </pc:picChg>
      </pc:sldChg>
      <pc:sldChg chg="delSp">
        <pc:chgData name="Seitaniemi Siiri" userId="b613e59b-4dc0-4e7d-a5d7-ab492795c13c" providerId="ADAL" clId="{1AE73A2A-C1F5-4A24-AA40-3DA07964B247}" dt="2021-11-12T13:10:06.728" v="11" actId="478"/>
        <pc:sldMkLst>
          <pc:docMk/>
          <pc:sldMk cId="0" sldId="267"/>
        </pc:sldMkLst>
        <pc:picChg chg="del">
          <ac:chgData name="Seitaniemi Siiri" userId="b613e59b-4dc0-4e7d-a5d7-ab492795c13c" providerId="ADAL" clId="{1AE73A2A-C1F5-4A24-AA40-3DA07964B247}" dt="2021-11-12T13:10:06.728" v="11" actId="478"/>
          <ac:picMkLst>
            <pc:docMk/>
            <pc:sldMk cId="0" sldId="267"/>
            <ac:picMk id="15362" creationId="{D29F01D9-805A-4DAF-84C6-9EFD225CF65A}"/>
          </ac:picMkLst>
        </pc:picChg>
      </pc:sldChg>
      <pc:sldChg chg="delSp">
        <pc:chgData name="Seitaniemi Siiri" userId="b613e59b-4dc0-4e7d-a5d7-ab492795c13c" providerId="ADAL" clId="{1AE73A2A-C1F5-4A24-AA40-3DA07964B247}" dt="2021-11-12T13:09:49.387" v="1" actId="478"/>
        <pc:sldMkLst>
          <pc:docMk/>
          <pc:sldMk cId="4245057337" sldId="269"/>
        </pc:sldMkLst>
        <pc:picChg chg="del">
          <ac:chgData name="Seitaniemi Siiri" userId="b613e59b-4dc0-4e7d-a5d7-ab492795c13c" providerId="ADAL" clId="{1AE73A2A-C1F5-4A24-AA40-3DA07964B247}" dt="2021-11-12T13:09:49.387" v="1" actId="478"/>
          <ac:picMkLst>
            <pc:docMk/>
            <pc:sldMk cId="4245057337" sldId="269"/>
            <ac:picMk id="6146" creationId="{019F10E3-73B3-4BEC-8096-D044967C5902}"/>
          </ac:picMkLst>
        </pc:picChg>
      </pc:sldChg>
      <pc:sldChg chg="delSp modAnim">
        <pc:chgData name="Seitaniemi Siiri" userId="b613e59b-4dc0-4e7d-a5d7-ab492795c13c" providerId="ADAL" clId="{1AE73A2A-C1F5-4A24-AA40-3DA07964B247}" dt="2021-11-12T13:11:23.986" v="12"/>
        <pc:sldMkLst>
          <pc:docMk/>
          <pc:sldMk cId="3254457382" sldId="271"/>
        </pc:sldMkLst>
        <pc:picChg chg="del">
          <ac:chgData name="Seitaniemi Siiri" userId="b613e59b-4dc0-4e7d-a5d7-ab492795c13c" providerId="ADAL" clId="{1AE73A2A-C1F5-4A24-AA40-3DA07964B247}" dt="2021-11-12T13:09:51.162" v="2" actId="478"/>
          <ac:picMkLst>
            <pc:docMk/>
            <pc:sldMk cId="3254457382" sldId="271"/>
            <ac:picMk id="13314" creationId="{D998A458-E8B7-4EA0-A02D-0BF52501B3E0}"/>
          </ac:picMkLst>
        </pc:picChg>
      </pc:sldChg>
      <pc:sldChg chg="delSp">
        <pc:chgData name="Seitaniemi Siiri" userId="b613e59b-4dc0-4e7d-a5d7-ab492795c13c" providerId="ADAL" clId="{1AE73A2A-C1F5-4A24-AA40-3DA07964B247}" dt="2021-11-12T13:10:04.810" v="10" actId="478"/>
        <pc:sldMkLst>
          <pc:docMk/>
          <pc:sldMk cId="1242163858" sldId="272"/>
        </pc:sldMkLst>
        <pc:picChg chg="del">
          <ac:chgData name="Seitaniemi Siiri" userId="b613e59b-4dc0-4e7d-a5d7-ab492795c13c" providerId="ADAL" clId="{1AE73A2A-C1F5-4A24-AA40-3DA07964B247}" dt="2021-11-12T13:10:04.810" v="10" actId="478"/>
          <ac:picMkLst>
            <pc:docMk/>
            <pc:sldMk cId="1242163858" sldId="272"/>
            <ac:picMk id="14338" creationId="{88213C85-86D9-40F4-887C-E85D54C3EFDF}"/>
          </ac:picMkLst>
        </pc:picChg>
      </pc:sldChg>
    </pc:docChg>
  </pc:docChgLst>
  <pc:docChgLst>
    <pc:chgData name="Harinen Henri" userId="fd3b207c-c6a3-466a-abfa-4fc86693bee5" providerId="ADAL" clId="{D50175AF-FE43-4905-9868-FB569802696B}"/>
    <pc:docChg chg="undo custSel addSld delSld modSld sldOrd">
      <pc:chgData name="Harinen Henri" userId="fd3b207c-c6a3-466a-abfa-4fc86693bee5" providerId="ADAL" clId="{D50175AF-FE43-4905-9868-FB569802696B}" dt="2020-06-15T10:27:14.995" v="325"/>
      <pc:docMkLst>
        <pc:docMk/>
      </pc:docMkLst>
      <pc:sldChg chg="del">
        <pc:chgData name="Harinen Henri" userId="fd3b207c-c6a3-466a-abfa-4fc86693bee5" providerId="ADAL" clId="{D50175AF-FE43-4905-9868-FB569802696B}" dt="2020-06-12T10:38:30.093" v="2" actId="2696"/>
        <pc:sldMkLst>
          <pc:docMk/>
          <pc:sldMk cId="0" sldId="257"/>
        </pc:sldMkLst>
      </pc:sldChg>
      <pc:sldChg chg="modSp modAnim">
        <pc:chgData name="Harinen Henri" userId="fd3b207c-c6a3-466a-abfa-4fc86693bee5" providerId="ADAL" clId="{D50175AF-FE43-4905-9868-FB569802696B}" dt="2020-06-12T11:36:59.951" v="294" actId="207"/>
        <pc:sldMkLst>
          <pc:docMk/>
          <pc:sldMk cId="0" sldId="258"/>
        </pc:sldMkLst>
        <pc:spChg chg="mod">
          <ac:chgData name="Harinen Henri" userId="fd3b207c-c6a3-466a-abfa-4fc86693bee5" providerId="ADAL" clId="{D50175AF-FE43-4905-9868-FB569802696B}" dt="2020-06-12T11:36:59.951" v="294" actId="207"/>
          <ac:spMkLst>
            <pc:docMk/>
            <pc:sldMk cId="0" sldId="258"/>
            <ac:spMk id="3" creationId="{E6AA0C9E-B806-42AB-8414-A0380A4B8553}"/>
          </ac:spMkLst>
        </pc:spChg>
        <pc:spChg chg="mod">
          <ac:chgData name="Harinen Henri" userId="fd3b207c-c6a3-466a-abfa-4fc86693bee5" providerId="ADAL" clId="{D50175AF-FE43-4905-9868-FB569802696B}" dt="2020-06-12T10:49:47.575" v="99" actId="113"/>
          <ac:spMkLst>
            <pc:docMk/>
            <pc:sldMk cId="0" sldId="258"/>
            <ac:spMk id="6147" creationId="{862380E0-AB21-4C6C-86ED-F4AFB5B54BB4}"/>
          </ac:spMkLst>
        </pc:spChg>
      </pc:sldChg>
      <pc:sldChg chg="modSp del modAnim">
        <pc:chgData name="Harinen Henri" userId="fd3b207c-c6a3-466a-abfa-4fc86693bee5" providerId="ADAL" clId="{D50175AF-FE43-4905-9868-FB569802696B}" dt="2020-06-12T11:11:47.659" v="266" actId="2696"/>
        <pc:sldMkLst>
          <pc:docMk/>
          <pc:sldMk cId="0" sldId="259"/>
        </pc:sldMkLst>
        <pc:spChg chg="mod">
          <ac:chgData name="Harinen Henri" userId="fd3b207c-c6a3-466a-abfa-4fc86693bee5" providerId="ADAL" clId="{D50175AF-FE43-4905-9868-FB569802696B}" dt="2020-06-12T11:07:53.643" v="186" actId="14100"/>
          <ac:spMkLst>
            <pc:docMk/>
            <pc:sldMk cId="0" sldId="259"/>
            <ac:spMk id="3" creationId="{8B30EA56-81F2-488A-AD3C-6A318B64FEB2}"/>
          </ac:spMkLst>
        </pc:spChg>
        <pc:spChg chg="mod">
          <ac:chgData name="Harinen Henri" userId="fd3b207c-c6a3-466a-abfa-4fc86693bee5" providerId="ADAL" clId="{D50175AF-FE43-4905-9868-FB569802696B}" dt="2020-06-12T10:49:31.113" v="95" actId="113"/>
          <ac:spMkLst>
            <pc:docMk/>
            <pc:sldMk cId="0" sldId="259"/>
            <ac:spMk id="7171" creationId="{42E13EA4-E688-41CC-8348-484387650F51}"/>
          </ac:spMkLst>
        </pc:spChg>
      </pc:sldChg>
      <pc:sldChg chg="modSp modAnim">
        <pc:chgData name="Harinen Henri" userId="fd3b207c-c6a3-466a-abfa-4fc86693bee5" providerId="ADAL" clId="{D50175AF-FE43-4905-9868-FB569802696B}" dt="2020-06-12T13:12:30.726" v="314" actId="20577"/>
        <pc:sldMkLst>
          <pc:docMk/>
          <pc:sldMk cId="0" sldId="260"/>
        </pc:sldMkLst>
        <pc:spChg chg="mod">
          <ac:chgData name="Harinen Henri" userId="fd3b207c-c6a3-466a-abfa-4fc86693bee5" providerId="ADAL" clId="{D50175AF-FE43-4905-9868-FB569802696B}" dt="2020-06-12T11:37:17.059" v="298" actId="207"/>
          <ac:spMkLst>
            <pc:docMk/>
            <pc:sldMk cId="0" sldId="260"/>
            <ac:spMk id="3" creationId="{29556649-F562-4C04-97D1-45F489C280A3}"/>
          </ac:spMkLst>
        </pc:spChg>
        <pc:spChg chg="mod">
          <ac:chgData name="Harinen Henri" userId="fd3b207c-c6a3-466a-abfa-4fc86693bee5" providerId="ADAL" clId="{D50175AF-FE43-4905-9868-FB569802696B}" dt="2020-06-12T13:12:30.726" v="314" actId="20577"/>
          <ac:spMkLst>
            <pc:docMk/>
            <pc:sldMk cId="0" sldId="260"/>
            <ac:spMk id="8195" creationId="{CA2D3525-A855-4D47-B84C-BCCFB6FB630E}"/>
          </ac:spMkLst>
        </pc:spChg>
      </pc:sldChg>
      <pc:sldChg chg="modSp">
        <pc:chgData name="Harinen Henri" userId="fd3b207c-c6a3-466a-abfa-4fc86693bee5" providerId="ADAL" clId="{D50175AF-FE43-4905-9868-FB569802696B}" dt="2020-06-12T10:59:48.565" v="145" actId="14100"/>
        <pc:sldMkLst>
          <pc:docMk/>
          <pc:sldMk cId="0" sldId="261"/>
        </pc:sldMkLst>
        <pc:spChg chg="mod">
          <ac:chgData name="Harinen Henri" userId="fd3b207c-c6a3-466a-abfa-4fc86693bee5" providerId="ADAL" clId="{D50175AF-FE43-4905-9868-FB569802696B}" dt="2020-06-12T10:59:48.565" v="145" actId="14100"/>
          <ac:spMkLst>
            <pc:docMk/>
            <pc:sldMk cId="0" sldId="261"/>
            <ac:spMk id="3" creationId="{F64718AB-B35E-4D61-8084-E8B5EA7409FF}"/>
          </ac:spMkLst>
        </pc:spChg>
        <pc:spChg chg="mod">
          <ac:chgData name="Harinen Henri" userId="fd3b207c-c6a3-466a-abfa-4fc86693bee5" providerId="ADAL" clId="{D50175AF-FE43-4905-9868-FB569802696B}" dt="2020-06-12T10:49:12.935" v="91" actId="113"/>
          <ac:spMkLst>
            <pc:docMk/>
            <pc:sldMk cId="0" sldId="261"/>
            <ac:spMk id="9219" creationId="{38781809-B94C-40EC-8253-2E5282206137}"/>
          </ac:spMkLst>
        </pc:spChg>
      </pc:sldChg>
      <pc:sldChg chg="modSp">
        <pc:chgData name="Harinen Henri" userId="fd3b207c-c6a3-466a-abfa-4fc86693bee5" providerId="ADAL" clId="{D50175AF-FE43-4905-9868-FB569802696B}" dt="2020-06-12T10:59:55.042" v="146" actId="14100"/>
        <pc:sldMkLst>
          <pc:docMk/>
          <pc:sldMk cId="0" sldId="262"/>
        </pc:sldMkLst>
        <pc:spChg chg="mod">
          <ac:chgData name="Harinen Henri" userId="fd3b207c-c6a3-466a-abfa-4fc86693bee5" providerId="ADAL" clId="{D50175AF-FE43-4905-9868-FB569802696B}" dt="2020-06-12T10:59:55.042" v="146" actId="14100"/>
          <ac:spMkLst>
            <pc:docMk/>
            <pc:sldMk cId="0" sldId="262"/>
            <ac:spMk id="3" creationId="{DF3DCA34-BE14-4C09-87A3-2CA1C69DE361}"/>
          </ac:spMkLst>
        </pc:spChg>
        <pc:spChg chg="mod">
          <ac:chgData name="Harinen Henri" userId="fd3b207c-c6a3-466a-abfa-4fc86693bee5" providerId="ADAL" clId="{D50175AF-FE43-4905-9868-FB569802696B}" dt="2020-06-12T10:49:01.142" v="89" actId="2711"/>
          <ac:spMkLst>
            <pc:docMk/>
            <pc:sldMk cId="0" sldId="262"/>
            <ac:spMk id="10243" creationId="{2A58BB3C-493D-4567-A2D4-951866A01DB8}"/>
          </ac:spMkLst>
        </pc:spChg>
      </pc:sldChg>
      <pc:sldChg chg="modSp modAnim">
        <pc:chgData name="Harinen Henri" userId="fd3b207c-c6a3-466a-abfa-4fc86693bee5" providerId="ADAL" clId="{D50175AF-FE43-4905-9868-FB569802696B}" dt="2020-06-12T11:37:24.836" v="299" actId="207"/>
        <pc:sldMkLst>
          <pc:docMk/>
          <pc:sldMk cId="0" sldId="263"/>
        </pc:sldMkLst>
        <pc:spChg chg="mod">
          <ac:chgData name="Harinen Henri" userId="fd3b207c-c6a3-466a-abfa-4fc86693bee5" providerId="ADAL" clId="{D50175AF-FE43-4905-9868-FB569802696B}" dt="2020-06-12T11:37:24.836" v="299" actId="207"/>
          <ac:spMkLst>
            <pc:docMk/>
            <pc:sldMk cId="0" sldId="263"/>
            <ac:spMk id="3" creationId="{259A2405-5107-4225-9487-2E8C2159DF4E}"/>
          </ac:spMkLst>
        </pc:spChg>
        <pc:spChg chg="mod">
          <ac:chgData name="Harinen Henri" userId="fd3b207c-c6a3-466a-abfa-4fc86693bee5" providerId="ADAL" clId="{D50175AF-FE43-4905-9868-FB569802696B}" dt="2020-06-12T10:48:44.744" v="85" actId="113"/>
          <ac:spMkLst>
            <pc:docMk/>
            <pc:sldMk cId="0" sldId="263"/>
            <ac:spMk id="11267" creationId="{65ED1E85-1BF6-4503-8470-81110157E7A5}"/>
          </ac:spMkLst>
        </pc:spChg>
      </pc:sldChg>
      <pc:sldChg chg="modSp">
        <pc:chgData name="Harinen Henri" userId="fd3b207c-c6a3-466a-abfa-4fc86693bee5" providerId="ADAL" clId="{D50175AF-FE43-4905-9868-FB569802696B}" dt="2020-06-12T11:03:28.833" v="162" actId="255"/>
        <pc:sldMkLst>
          <pc:docMk/>
          <pc:sldMk cId="0" sldId="264"/>
        </pc:sldMkLst>
        <pc:spChg chg="mod">
          <ac:chgData name="Harinen Henri" userId="fd3b207c-c6a3-466a-abfa-4fc86693bee5" providerId="ADAL" clId="{D50175AF-FE43-4905-9868-FB569802696B}" dt="2020-06-12T10:48:34.316" v="83" actId="114"/>
          <ac:spMkLst>
            <pc:docMk/>
            <pc:sldMk cId="0" sldId="264"/>
            <ac:spMk id="2" creationId="{66E5FCED-169C-4058-868C-05E5328300E1}"/>
          </ac:spMkLst>
        </pc:spChg>
        <pc:spChg chg="mod">
          <ac:chgData name="Harinen Henri" userId="fd3b207c-c6a3-466a-abfa-4fc86693bee5" providerId="ADAL" clId="{D50175AF-FE43-4905-9868-FB569802696B}" dt="2020-06-12T11:03:28.833" v="162" actId="255"/>
          <ac:spMkLst>
            <pc:docMk/>
            <pc:sldMk cId="0" sldId="264"/>
            <ac:spMk id="3" creationId="{6F1DBEA4-BED9-4A72-BE83-CC61AD5E0F01}"/>
          </ac:spMkLst>
        </pc:spChg>
      </pc:sldChg>
      <pc:sldChg chg="modSp modAnim">
        <pc:chgData name="Harinen Henri" userId="fd3b207c-c6a3-466a-abfa-4fc86693bee5" providerId="ADAL" clId="{D50175AF-FE43-4905-9868-FB569802696B}" dt="2020-06-12T11:14:41.404" v="278" actId="20577"/>
        <pc:sldMkLst>
          <pc:docMk/>
          <pc:sldMk cId="0" sldId="265"/>
        </pc:sldMkLst>
        <pc:spChg chg="mod">
          <ac:chgData name="Harinen Henri" userId="fd3b207c-c6a3-466a-abfa-4fc86693bee5" providerId="ADAL" clId="{D50175AF-FE43-4905-9868-FB569802696B}" dt="2020-06-12T11:14:41.404" v="278" actId="20577"/>
          <ac:spMkLst>
            <pc:docMk/>
            <pc:sldMk cId="0" sldId="265"/>
            <ac:spMk id="4" creationId="{01B2F66C-E20D-4385-A15B-C0071ED3ADCD}"/>
          </ac:spMkLst>
        </pc:spChg>
        <pc:spChg chg="mod">
          <ac:chgData name="Harinen Henri" userId="fd3b207c-c6a3-466a-abfa-4fc86693bee5" providerId="ADAL" clId="{D50175AF-FE43-4905-9868-FB569802696B}" dt="2020-06-12T10:47:43.799" v="74" actId="113"/>
          <ac:spMkLst>
            <pc:docMk/>
            <pc:sldMk cId="0" sldId="265"/>
            <ac:spMk id="13315" creationId="{45B849FD-CFD5-438A-8597-28217D1AA6DB}"/>
          </ac:spMkLst>
        </pc:spChg>
      </pc:sldChg>
      <pc:sldChg chg="modSp modAnim">
        <pc:chgData name="Harinen Henri" userId="fd3b207c-c6a3-466a-abfa-4fc86693bee5" providerId="ADAL" clId="{D50175AF-FE43-4905-9868-FB569802696B}" dt="2020-06-12T11:17:49.261" v="283" actId="20577"/>
        <pc:sldMkLst>
          <pc:docMk/>
          <pc:sldMk cId="0" sldId="266"/>
        </pc:sldMkLst>
        <pc:spChg chg="mod">
          <ac:chgData name="Harinen Henri" userId="fd3b207c-c6a3-466a-abfa-4fc86693bee5" providerId="ADAL" clId="{D50175AF-FE43-4905-9868-FB569802696B}" dt="2020-06-12T11:17:49.261" v="283" actId="20577"/>
          <ac:spMkLst>
            <pc:docMk/>
            <pc:sldMk cId="0" sldId="266"/>
            <ac:spMk id="4" creationId="{0AC23293-4054-4F02-A03F-D2004A7B85D2}"/>
          </ac:spMkLst>
        </pc:spChg>
        <pc:spChg chg="mod">
          <ac:chgData name="Harinen Henri" userId="fd3b207c-c6a3-466a-abfa-4fc86693bee5" providerId="ADAL" clId="{D50175AF-FE43-4905-9868-FB569802696B}" dt="2020-06-12T10:47:33.445" v="72" actId="108"/>
          <ac:spMkLst>
            <pc:docMk/>
            <pc:sldMk cId="0" sldId="266"/>
            <ac:spMk id="14339" creationId="{5201BCDF-4E53-4F12-A1B8-66189E0D231A}"/>
          </ac:spMkLst>
        </pc:spChg>
      </pc:sldChg>
      <pc:sldChg chg="modSp modAnim">
        <pc:chgData name="Harinen Henri" userId="fd3b207c-c6a3-466a-abfa-4fc86693bee5" providerId="ADAL" clId="{D50175AF-FE43-4905-9868-FB569802696B}" dt="2020-06-12T11:20:17.183" v="292" actId="20577"/>
        <pc:sldMkLst>
          <pc:docMk/>
          <pc:sldMk cId="0" sldId="267"/>
        </pc:sldMkLst>
        <pc:spChg chg="mod">
          <ac:chgData name="Harinen Henri" userId="fd3b207c-c6a3-466a-abfa-4fc86693bee5" providerId="ADAL" clId="{D50175AF-FE43-4905-9868-FB569802696B}" dt="2020-06-12T11:20:10.291" v="290" actId="14100"/>
          <ac:spMkLst>
            <pc:docMk/>
            <pc:sldMk cId="0" sldId="267"/>
            <ac:spMk id="3" creationId="{D4A44F3E-F400-4D07-A067-3B2621E13220}"/>
          </ac:spMkLst>
        </pc:spChg>
        <pc:spChg chg="mod">
          <ac:chgData name="Harinen Henri" userId="fd3b207c-c6a3-466a-abfa-4fc86693bee5" providerId="ADAL" clId="{D50175AF-FE43-4905-9868-FB569802696B}" dt="2020-06-12T11:20:17.183" v="292" actId="20577"/>
          <ac:spMkLst>
            <pc:docMk/>
            <pc:sldMk cId="0" sldId="267"/>
            <ac:spMk id="4" creationId="{509B37BF-0B3E-4F90-AA74-0273D5F7A0F6}"/>
          </ac:spMkLst>
        </pc:spChg>
        <pc:spChg chg="mod">
          <ac:chgData name="Harinen Henri" userId="fd3b207c-c6a3-466a-abfa-4fc86693bee5" providerId="ADAL" clId="{D50175AF-FE43-4905-9868-FB569802696B}" dt="2020-06-12T10:46:52.690" v="66" actId="108"/>
          <ac:spMkLst>
            <pc:docMk/>
            <pc:sldMk cId="0" sldId="267"/>
            <ac:spMk id="15363" creationId="{ECF35CF3-1EC8-40FF-BF8C-6DE39DD0F956}"/>
          </ac:spMkLst>
        </pc:spChg>
      </pc:sldChg>
      <pc:sldChg chg="modSp add modAnim">
        <pc:chgData name="Harinen Henri" userId="fd3b207c-c6a3-466a-abfa-4fc86693bee5" providerId="ADAL" clId="{D50175AF-FE43-4905-9868-FB569802696B}" dt="2020-06-12T11:44:05.108" v="300" actId="207"/>
        <pc:sldMkLst>
          <pc:docMk/>
          <pc:sldMk cId="4245057337" sldId="269"/>
        </pc:sldMkLst>
        <pc:spChg chg="mod">
          <ac:chgData name="Harinen Henri" userId="fd3b207c-c6a3-466a-abfa-4fc86693bee5" providerId="ADAL" clId="{D50175AF-FE43-4905-9868-FB569802696B}" dt="2020-06-12T11:44:05.108" v="300" actId="207"/>
          <ac:spMkLst>
            <pc:docMk/>
            <pc:sldMk cId="4245057337" sldId="269"/>
            <ac:spMk id="3" creationId="{E6AA0C9E-B806-42AB-8414-A0380A4B8553}"/>
          </ac:spMkLst>
        </pc:spChg>
        <pc:spChg chg="mod">
          <ac:chgData name="Harinen Henri" userId="fd3b207c-c6a3-466a-abfa-4fc86693bee5" providerId="ADAL" clId="{D50175AF-FE43-4905-9868-FB569802696B}" dt="2020-06-12T10:49:37.640" v="97" actId="113"/>
          <ac:spMkLst>
            <pc:docMk/>
            <pc:sldMk cId="4245057337" sldId="269"/>
            <ac:spMk id="6147" creationId="{862380E0-AB21-4C6C-86ED-F4AFB5B54BB4}"/>
          </ac:spMkLst>
        </pc:spChg>
      </pc:sldChg>
      <pc:sldChg chg="add del">
        <pc:chgData name="Harinen Henri" userId="fd3b207c-c6a3-466a-abfa-4fc86693bee5" providerId="ADAL" clId="{D50175AF-FE43-4905-9868-FB569802696B}" dt="2020-06-12T11:07:19.043" v="173" actId="2696"/>
        <pc:sldMkLst>
          <pc:docMk/>
          <pc:sldMk cId="1557372059" sldId="270"/>
        </pc:sldMkLst>
      </pc:sldChg>
      <pc:sldChg chg="modSp add ord modAnim">
        <pc:chgData name="Harinen Henri" userId="fd3b207c-c6a3-466a-abfa-4fc86693bee5" providerId="ADAL" clId="{D50175AF-FE43-4905-9868-FB569802696B}" dt="2020-06-15T10:27:14.995" v="325"/>
        <pc:sldMkLst>
          <pc:docMk/>
          <pc:sldMk cId="3254457382" sldId="271"/>
        </pc:sldMkLst>
        <pc:spChg chg="mod">
          <ac:chgData name="Harinen Henri" userId="fd3b207c-c6a3-466a-abfa-4fc86693bee5" providerId="ADAL" clId="{D50175AF-FE43-4905-9868-FB569802696B}" dt="2020-06-12T11:12:20.170" v="269" actId="20577"/>
          <ac:spMkLst>
            <pc:docMk/>
            <pc:sldMk cId="3254457382" sldId="271"/>
            <ac:spMk id="3" creationId="{C2052FC3-E73B-4589-9D31-FE86687E4398}"/>
          </ac:spMkLst>
        </pc:spChg>
        <pc:spChg chg="mod">
          <ac:chgData name="Harinen Henri" userId="fd3b207c-c6a3-466a-abfa-4fc86693bee5" providerId="ADAL" clId="{D50175AF-FE43-4905-9868-FB569802696B}" dt="2020-06-12T11:11:38.350" v="265" actId="14100"/>
          <ac:spMkLst>
            <pc:docMk/>
            <pc:sldMk cId="3254457382" sldId="271"/>
            <ac:spMk id="4" creationId="{01B2F66C-E20D-4385-A15B-C0071ED3ADCD}"/>
          </ac:spMkLst>
        </pc:spChg>
        <pc:spChg chg="mod">
          <ac:chgData name="Harinen Henri" userId="fd3b207c-c6a3-466a-abfa-4fc86693bee5" providerId="ADAL" clId="{D50175AF-FE43-4905-9868-FB569802696B}" dt="2020-06-12T11:07:35.753" v="175" actId="255"/>
          <ac:spMkLst>
            <pc:docMk/>
            <pc:sldMk cId="3254457382" sldId="271"/>
            <ac:spMk id="13315" creationId="{45B849FD-CFD5-438A-8597-28217D1AA6DB}"/>
          </ac:spMkLst>
        </pc:spChg>
      </pc:sldChg>
    </pc:docChg>
  </pc:docChgLst>
  <pc:docChgLst>
    <pc:chgData name="Salonen Anssi" userId="241902be-ee4f-4c15-a5e1-57b8755bc3ff" providerId="ADAL" clId="{A4BAE1CE-B801-40AA-8162-D19E58DBC1C6}"/>
    <pc:docChg chg="undo custSel addSld delSld modSld">
      <pc:chgData name="Salonen Anssi" userId="241902be-ee4f-4c15-a5e1-57b8755bc3ff" providerId="ADAL" clId="{A4BAE1CE-B801-40AA-8162-D19E58DBC1C6}" dt="2021-09-26T11:23:29.445" v="1686" actId="20577"/>
      <pc:docMkLst>
        <pc:docMk/>
      </pc:docMkLst>
      <pc:sldChg chg="modSp mod delCm">
        <pc:chgData name="Salonen Anssi" userId="241902be-ee4f-4c15-a5e1-57b8755bc3ff" providerId="ADAL" clId="{A4BAE1CE-B801-40AA-8162-D19E58DBC1C6}" dt="2021-09-23T12:54:24.135" v="59" actId="1592"/>
        <pc:sldMkLst>
          <pc:docMk/>
          <pc:sldMk cId="2675401692" sldId="256"/>
        </pc:sldMkLst>
        <pc:spChg chg="mod">
          <ac:chgData name="Salonen Anssi" userId="241902be-ee4f-4c15-a5e1-57b8755bc3ff" providerId="ADAL" clId="{A4BAE1CE-B801-40AA-8162-D19E58DBC1C6}" dt="2021-09-23T11:37:23.366" v="57" actId="6549"/>
          <ac:spMkLst>
            <pc:docMk/>
            <pc:sldMk cId="2675401692" sldId="256"/>
            <ac:spMk id="2" creationId="{1520D0E8-4325-1A49-9C80-BF440F63C053}"/>
          </ac:spMkLst>
        </pc:spChg>
        <pc:spChg chg="mod">
          <ac:chgData name="Salonen Anssi" userId="241902be-ee4f-4c15-a5e1-57b8755bc3ff" providerId="ADAL" clId="{A4BAE1CE-B801-40AA-8162-D19E58DBC1C6}" dt="2021-09-23T11:37:02.605" v="19" actId="20577"/>
          <ac:spMkLst>
            <pc:docMk/>
            <pc:sldMk cId="2675401692" sldId="256"/>
            <ac:spMk id="3" creationId="{272EC1BF-C009-614D-A722-6892BDBD0E1D}"/>
          </ac:spMkLst>
        </pc:spChg>
        <pc:spChg chg="mod">
          <ac:chgData name="Salonen Anssi" userId="241902be-ee4f-4c15-a5e1-57b8755bc3ff" providerId="ADAL" clId="{A4BAE1CE-B801-40AA-8162-D19E58DBC1C6}" dt="2021-09-23T11:37:06.954" v="28" actId="20577"/>
          <ac:spMkLst>
            <pc:docMk/>
            <pc:sldMk cId="2675401692" sldId="256"/>
            <ac:spMk id="4" creationId="{616EE2A2-1585-1C4A-A7CF-9E1614286C7F}"/>
          </ac:spMkLst>
        </pc:spChg>
      </pc:sldChg>
      <pc:sldChg chg="modAnim">
        <pc:chgData name="Salonen Anssi" userId="241902be-ee4f-4c15-a5e1-57b8755bc3ff" providerId="ADAL" clId="{A4BAE1CE-B801-40AA-8162-D19E58DBC1C6}" dt="2021-09-23T12:54:32.892" v="60"/>
        <pc:sldMkLst>
          <pc:docMk/>
          <pc:sldMk cId="0" sldId="258"/>
        </pc:sldMkLst>
      </pc:sldChg>
      <pc:sldChg chg="modAnim">
        <pc:chgData name="Salonen Anssi" userId="241902be-ee4f-4c15-a5e1-57b8755bc3ff" providerId="ADAL" clId="{A4BAE1CE-B801-40AA-8162-D19E58DBC1C6}" dt="2021-09-23T12:54:44.629" v="63"/>
        <pc:sldMkLst>
          <pc:docMk/>
          <pc:sldMk cId="0" sldId="260"/>
        </pc:sldMkLst>
      </pc:sldChg>
      <pc:sldChg chg="modAnim">
        <pc:chgData name="Salonen Anssi" userId="241902be-ee4f-4c15-a5e1-57b8755bc3ff" providerId="ADAL" clId="{A4BAE1CE-B801-40AA-8162-D19E58DBC1C6}" dt="2021-09-23T12:55:03.311" v="64"/>
        <pc:sldMkLst>
          <pc:docMk/>
          <pc:sldMk cId="0" sldId="261"/>
        </pc:sldMkLst>
      </pc:sldChg>
      <pc:sldChg chg="modAnim">
        <pc:chgData name="Salonen Anssi" userId="241902be-ee4f-4c15-a5e1-57b8755bc3ff" providerId="ADAL" clId="{A4BAE1CE-B801-40AA-8162-D19E58DBC1C6}" dt="2021-09-23T12:55:26.928" v="68"/>
        <pc:sldMkLst>
          <pc:docMk/>
          <pc:sldMk cId="0" sldId="262"/>
        </pc:sldMkLst>
      </pc:sldChg>
      <pc:sldChg chg="modAnim">
        <pc:chgData name="Salonen Anssi" userId="241902be-ee4f-4c15-a5e1-57b8755bc3ff" providerId="ADAL" clId="{A4BAE1CE-B801-40AA-8162-D19E58DBC1C6}" dt="2021-09-23T12:55:36.809" v="69"/>
        <pc:sldMkLst>
          <pc:docMk/>
          <pc:sldMk cId="0" sldId="263"/>
        </pc:sldMkLst>
      </pc:sldChg>
      <pc:sldChg chg="modAnim">
        <pc:chgData name="Salonen Anssi" userId="241902be-ee4f-4c15-a5e1-57b8755bc3ff" providerId="ADAL" clId="{A4BAE1CE-B801-40AA-8162-D19E58DBC1C6}" dt="2021-09-23T12:55:42.178" v="70"/>
        <pc:sldMkLst>
          <pc:docMk/>
          <pc:sldMk cId="0" sldId="264"/>
        </pc:sldMkLst>
      </pc:sldChg>
      <pc:sldChg chg="modSp modAnim">
        <pc:chgData name="Salonen Anssi" userId="241902be-ee4f-4c15-a5e1-57b8755bc3ff" providerId="ADAL" clId="{A4BAE1CE-B801-40AA-8162-D19E58DBC1C6}" dt="2021-09-23T12:55:55.639" v="72" actId="12"/>
        <pc:sldMkLst>
          <pc:docMk/>
          <pc:sldMk cId="0" sldId="265"/>
        </pc:sldMkLst>
        <pc:spChg chg="mod">
          <ac:chgData name="Salonen Anssi" userId="241902be-ee4f-4c15-a5e1-57b8755bc3ff" providerId="ADAL" clId="{A4BAE1CE-B801-40AA-8162-D19E58DBC1C6}" dt="2021-09-23T12:55:55.639" v="72" actId="12"/>
          <ac:spMkLst>
            <pc:docMk/>
            <pc:sldMk cId="0" sldId="265"/>
            <ac:spMk id="4" creationId="{01B2F66C-E20D-4385-A15B-C0071ED3ADCD}"/>
          </ac:spMkLst>
        </pc:spChg>
      </pc:sldChg>
      <pc:sldChg chg="modSp add del modAnim">
        <pc:chgData name="Salonen Anssi" userId="241902be-ee4f-4c15-a5e1-57b8755bc3ff" providerId="ADAL" clId="{A4BAE1CE-B801-40AA-8162-D19E58DBC1C6}" dt="2021-09-23T12:59:49.848" v="78" actId="2696"/>
        <pc:sldMkLst>
          <pc:docMk/>
          <pc:sldMk cId="0" sldId="266"/>
        </pc:sldMkLst>
        <pc:picChg chg="mod">
          <ac:chgData name="Salonen Anssi" userId="241902be-ee4f-4c15-a5e1-57b8755bc3ff" providerId="ADAL" clId="{A4BAE1CE-B801-40AA-8162-D19E58DBC1C6}" dt="2021-09-23T12:57:01.056" v="75" actId="1076"/>
          <ac:picMkLst>
            <pc:docMk/>
            <pc:sldMk cId="0" sldId="266"/>
            <ac:picMk id="14338" creationId="{88213C85-86D9-40F4-887C-E85D54C3EFDF}"/>
          </ac:picMkLst>
        </pc:picChg>
      </pc:sldChg>
      <pc:sldChg chg="modSp modAnim">
        <pc:chgData name="Salonen Anssi" userId="241902be-ee4f-4c15-a5e1-57b8755bc3ff" providerId="ADAL" clId="{A4BAE1CE-B801-40AA-8162-D19E58DBC1C6}" dt="2021-09-23T12:57:28.144" v="76" actId="12"/>
        <pc:sldMkLst>
          <pc:docMk/>
          <pc:sldMk cId="0" sldId="267"/>
        </pc:sldMkLst>
        <pc:spChg chg="mod">
          <ac:chgData name="Salonen Anssi" userId="241902be-ee4f-4c15-a5e1-57b8755bc3ff" providerId="ADAL" clId="{A4BAE1CE-B801-40AA-8162-D19E58DBC1C6}" dt="2021-09-23T12:57:28.144" v="76" actId="12"/>
          <ac:spMkLst>
            <pc:docMk/>
            <pc:sldMk cId="0" sldId="267"/>
            <ac:spMk id="4" creationId="{509B37BF-0B3E-4F90-AA74-0273D5F7A0F6}"/>
          </ac:spMkLst>
        </pc:spChg>
      </pc:sldChg>
      <pc:sldChg chg="del">
        <pc:chgData name="Salonen Anssi" userId="241902be-ee4f-4c15-a5e1-57b8755bc3ff" providerId="ADAL" clId="{A4BAE1CE-B801-40AA-8162-D19E58DBC1C6}" dt="2021-09-23T11:37:27.772" v="58" actId="2696"/>
        <pc:sldMkLst>
          <pc:docMk/>
          <pc:sldMk cId="0" sldId="268"/>
        </pc:sldMkLst>
      </pc:sldChg>
      <pc:sldChg chg="modAnim">
        <pc:chgData name="Salonen Anssi" userId="241902be-ee4f-4c15-a5e1-57b8755bc3ff" providerId="ADAL" clId="{A4BAE1CE-B801-40AA-8162-D19E58DBC1C6}" dt="2021-09-23T12:54:36.811" v="61"/>
        <pc:sldMkLst>
          <pc:docMk/>
          <pc:sldMk cId="4245057337" sldId="269"/>
        </pc:sldMkLst>
      </pc:sldChg>
      <pc:sldChg chg="modAnim">
        <pc:chgData name="Salonen Anssi" userId="241902be-ee4f-4c15-a5e1-57b8755bc3ff" providerId="ADAL" clId="{A4BAE1CE-B801-40AA-8162-D19E58DBC1C6}" dt="2021-09-23T12:54:41.737" v="62"/>
        <pc:sldMkLst>
          <pc:docMk/>
          <pc:sldMk cId="3254457382" sldId="271"/>
        </pc:sldMkLst>
      </pc:sldChg>
      <pc:sldChg chg="delSp modSp add mod modClrScheme delAnim modAnim chgLayout">
        <pc:chgData name="Salonen Anssi" userId="241902be-ee4f-4c15-a5e1-57b8755bc3ff" providerId="ADAL" clId="{A4BAE1CE-B801-40AA-8162-D19E58DBC1C6}" dt="2021-09-26T11:23:29.445" v="1686" actId="20577"/>
        <pc:sldMkLst>
          <pc:docMk/>
          <pc:sldMk cId="1242163858" sldId="272"/>
        </pc:sldMkLst>
        <pc:spChg chg="mod ord">
          <ac:chgData name="Salonen Anssi" userId="241902be-ee4f-4c15-a5e1-57b8755bc3ff" providerId="ADAL" clId="{A4BAE1CE-B801-40AA-8162-D19E58DBC1C6}" dt="2021-09-26T11:23:29.445" v="1686" actId="20577"/>
          <ac:spMkLst>
            <pc:docMk/>
            <pc:sldMk cId="1242163858" sldId="272"/>
            <ac:spMk id="3" creationId="{BF5D6140-FB38-4E54-BAAC-82E82221E085}"/>
          </ac:spMkLst>
        </pc:spChg>
        <pc:spChg chg="del mod">
          <ac:chgData name="Salonen Anssi" userId="241902be-ee4f-4c15-a5e1-57b8755bc3ff" providerId="ADAL" clId="{A4BAE1CE-B801-40AA-8162-D19E58DBC1C6}" dt="2021-09-23T13:02:33.873" v="345" actId="700"/>
          <ac:spMkLst>
            <pc:docMk/>
            <pc:sldMk cId="1242163858" sldId="272"/>
            <ac:spMk id="4" creationId="{0AC23293-4054-4F02-A03F-D2004A7B85D2}"/>
          </ac:spMkLst>
        </pc:spChg>
        <pc:spChg chg="mod ord">
          <ac:chgData name="Salonen Anssi" userId="241902be-ee4f-4c15-a5e1-57b8755bc3ff" providerId="ADAL" clId="{A4BAE1CE-B801-40AA-8162-D19E58DBC1C6}" dt="2021-09-23T13:19:07.289" v="1663" actId="27636"/>
          <ac:spMkLst>
            <pc:docMk/>
            <pc:sldMk cId="1242163858" sldId="272"/>
            <ac:spMk id="14339" creationId="{5201BCDF-4E53-4F12-A1B8-66189E0D231A}"/>
          </ac:spMkLst>
        </pc:spChg>
        <pc:picChg chg="mod">
          <ac:chgData name="Salonen Anssi" userId="241902be-ee4f-4c15-a5e1-57b8755bc3ff" providerId="ADAL" clId="{A4BAE1CE-B801-40AA-8162-D19E58DBC1C6}" dt="2021-09-23T13:02:46.664" v="346" actId="1076"/>
          <ac:picMkLst>
            <pc:docMk/>
            <pc:sldMk cId="1242163858" sldId="272"/>
            <ac:picMk id="14338" creationId="{88213C85-86D9-40F4-887C-E85D54C3EFDF}"/>
          </ac:picMkLst>
        </pc:picChg>
      </pc:sldChg>
    </pc:docChg>
  </pc:docChgLst>
  <pc:docChgLst>
    <pc:chgData name="Halmari Eeva-Kaisa" userId="8ab80814-2d4e-4a86-af27-149daaf2ae61" providerId="ADAL" clId="{D7EF2001-4A08-4907-A3E7-DB5B6500D2AE}"/>
    <pc:docChg chg="modSld">
      <pc:chgData name="Halmari Eeva-Kaisa" userId="8ab80814-2d4e-4a86-af27-149daaf2ae61" providerId="ADAL" clId="{D7EF2001-4A08-4907-A3E7-DB5B6500D2AE}" dt="2021-11-05T08:51:45.972" v="2" actId="20577"/>
      <pc:docMkLst>
        <pc:docMk/>
      </pc:docMkLst>
      <pc:sldChg chg="modSp">
        <pc:chgData name="Halmari Eeva-Kaisa" userId="8ab80814-2d4e-4a86-af27-149daaf2ae61" providerId="ADAL" clId="{D7EF2001-4A08-4907-A3E7-DB5B6500D2AE}" dt="2021-11-05T08:49:39.569" v="0" actId="20577"/>
        <pc:sldMkLst>
          <pc:docMk/>
          <pc:sldMk cId="0" sldId="260"/>
        </pc:sldMkLst>
        <pc:spChg chg="mod">
          <ac:chgData name="Halmari Eeva-Kaisa" userId="8ab80814-2d4e-4a86-af27-149daaf2ae61" providerId="ADAL" clId="{D7EF2001-4A08-4907-A3E7-DB5B6500D2AE}" dt="2021-11-05T08:49:39.569" v="0" actId="20577"/>
          <ac:spMkLst>
            <pc:docMk/>
            <pc:sldMk cId="0" sldId="260"/>
            <ac:spMk id="3" creationId="{29556649-F562-4C04-97D1-45F489C280A3}"/>
          </ac:spMkLst>
        </pc:spChg>
      </pc:sldChg>
      <pc:sldChg chg="modSp">
        <pc:chgData name="Halmari Eeva-Kaisa" userId="8ab80814-2d4e-4a86-af27-149daaf2ae61" providerId="ADAL" clId="{D7EF2001-4A08-4907-A3E7-DB5B6500D2AE}" dt="2021-11-05T08:51:45.972" v="2" actId="20577"/>
        <pc:sldMkLst>
          <pc:docMk/>
          <pc:sldMk cId="0" sldId="263"/>
        </pc:sldMkLst>
        <pc:spChg chg="mod">
          <ac:chgData name="Halmari Eeva-Kaisa" userId="8ab80814-2d4e-4a86-af27-149daaf2ae61" providerId="ADAL" clId="{D7EF2001-4A08-4907-A3E7-DB5B6500D2AE}" dt="2021-11-05T08:51:45.972" v="2" actId="20577"/>
          <ac:spMkLst>
            <pc:docMk/>
            <pc:sldMk cId="0" sldId="263"/>
            <ac:spMk id="3" creationId="{259A2405-5107-4225-9487-2E8C2159DF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ED54D92-4963-4703-8F62-FCDFCD0EF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25A88CF-DED2-40BB-B8D1-CCDDC14AFE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E8D0F-3ADD-4679-8A7A-2891720DEE0B}" type="datetimeFigureOut">
              <a:rPr lang="fi-FI"/>
              <a:pPr>
                <a:defRPr/>
              </a:pPr>
              <a:t>1.5.2023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AE50A065-FDF6-4F32-B146-33A62DCF5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95CD8854-D649-45DD-92C1-E079A635B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39AAA1-87C0-4366-BB5E-079F3C4A31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A89D52-6336-446E-A179-1EC7786B6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FC8AB7-8A2F-40EF-B3D9-187CE93AC8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FE0B3E-2D0B-4826-AECA-DCB0952F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9ED6-AE64-4B0D-A020-5D7B7AC95FDC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4BB151-6AAA-42BF-8BEC-7682E39B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0C9523-148F-45AC-AE36-959C36A7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BD88-4611-4C5F-92CF-49D73E76DF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65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4BF032-AAA2-4D0E-A0BB-07F88282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BDD6-2244-4962-A768-71529C3459FF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5BA6B4-2713-429F-B83A-3561D2D7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876E64-4792-48C7-BE10-42293D3F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AD00-9DCA-43E7-96AA-78457574ED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5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8493D3-913D-4B4D-8029-82AFBCCB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7879-66D5-40F0-BB5F-2A0598CF4283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4CCF29-5A91-4AD3-8C82-42C2B417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3E73ED-2BFF-4BFE-A62A-A446A8D2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2010-DBA2-49AD-A30C-CAC37A96CB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9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4749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864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41141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0491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5500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7998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3315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4602BE-3533-4B47-ACD0-8440500E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4686-0660-452E-B999-A30AB7484DAC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53AE56-CCF5-49AB-9E2C-E429BF44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E4E339-8A08-4D27-8A42-B78F5337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3BA5-6B11-4409-8AD7-BD04728859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47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0C2491-9874-4B38-8B6C-78C13D5E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6B74-B830-430A-B4D5-010A15C70AF2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E5AD2E-36A2-4FCB-99A4-01BFB09D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0667AF-AAC7-4A5D-BBDE-B2605EB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0D3F-F789-484B-9A51-7CEEDBE703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97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9C89C55-9E9F-48D2-9AFA-85ADEA13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3D2E-7322-43B3-B524-D5E3BA62D32A}" type="datetime1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27D7085-2EB0-4610-9969-867CCF25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3DC3123-3F7E-409C-8C47-F178F4E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5E8-E039-46F1-A040-4B331A4D11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80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0848A4-54D0-42B9-A9BB-E2992618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6F76-DAE6-401C-81B7-D1B4F9E5C2F1}" type="datetime1">
              <a:rPr lang="fi-FI" smtClean="0"/>
              <a:t>1.5.2023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F73A66DD-62FB-4321-B1F9-F099D4AD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81CD79FB-A59C-4BBC-A170-45AF779D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FA41-3796-473D-9758-3FC5FD7570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99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A716255F-48AC-46FE-A915-55066974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DF43-336B-45F7-869A-6AB85E154355}" type="datetime1">
              <a:rPr lang="fi-FI" smtClean="0"/>
              <a:t>1.5.2023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7808FAF-A7F9-4D49-B8CC-081CDC57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ACFFB26F-4F71-47A1-8A1D-4A785222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311F-BD79-4E61-AD76-32314A7F92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92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77E015D0-A805-40CE-B89D-22CA1FFC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15FC-F8E3-4F6D-AA93-C21F2C8FD8F7}" type="datetime1">
              <a:rPr lang="fi-FI" smtClean="0"/>
              <a:t>1.5.2023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D42341-C766-4F17-AAD6-CC3C6AB6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FEB82920-C4CE-4CFB-B61E-F4F21812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89B2-8B51-4CEC-AC35-109D3ED833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614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1C1989-3192-4EDD-8D38-D5854B46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9EFC-E149-426E-B782-DAC35ADA8CD3}" type="datetime1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9258FC2-867E-40A9-8DE5-D9FE26D6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217959C-C2F5-4A03-B4DD-99DCA0DB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3105-679B-432D-A3F7-DA75A2D15A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3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32F5CF1-C76F-419E-AB07-F8330C89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FF5-6D3D-457E-B254-81C720E49B45}" type="datetime1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E0A0479-141F-4B47-B011-E6DCA487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8C18799-4CC8-4543-9FCC-A0DD82AD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DDD8-81EA-4016-B976-A745EFA5C5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91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691BB0D7-1350-4E7F-82D5-B7057F25A3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CF7ECBA-ADE6-4A08-997A-74BA37F0E1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0F3EF6-17BA-4079-8E3B-E61D21AAF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1DEDF4-8339-45BA-9B82-24AFD74B8990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B427FA-B538-4A9C-BFDE-31126747C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C6316B-6C69-4495-9392-D2409D426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16032D-4890-4F03-9BA9-777C469E59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8292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Relatiivilause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tsikko 1">
            <a:extLst>
              <a:ext uri="{FF2B5EF4-FFF2-40B4-BE49-F238E27FC236}">
                <a16:creationId xmlns:a16="http://schemas.microsoft.com/office/drawing/2014/main" id="{45B849FD-CFD5-438A-8597-28217D1A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 tummennetut kohdat.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052FC3-E73B-4589-9D31-FE86687E43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Abba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b="1" dirty="0"/>
              <a:t>ett </a:t>
            </a:r>
            <a:r>
              <a:rPr lang="fi-FI" sz="2400" b="1" dirty="0" err="1"/>
              <a:t>band</a:t>
            </a:r>
            <a:r>
              <a:rPr lang="fi-FI" sz="2400" b="1" dirty="0"/>
              <a:t> </a:t>
            </a:r>
            <a:r>
              <a:rPr lang="fi-FI" sz="2400" b="1" dirty="0" err="1"/>
              <a:t>som</a:t>
            </a:r>
            <a:r>
              <a:rPr lang="fi-FI" sz="2400" b="1" dirty="0"/>
              <a:t> </a:t>
            </a:r>
            <a:r>
              <a:rPr lang="fi-FI" sz="2400" b="1" dirty="0" err="1"/>
              <a:t>gjorde</a:t>
            </a:r>
            <a:r>
              <a:rPr lang="fi-FI" sz="2400" b="1" dirty="0"/>
              <a:t> Sverige </a:t>
            </a:r>
            <a:r>
              <a:rPr lang="fi-FI" sz="2400" b="1" dirty="0" err="1"/>
              <a:t>känt</a:t>
            </a:r>
            <a:r>
              <a:rPr lang="fi-FI" sz="2400" b="1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/>
              <a:t>ett </a:t>
            </a:r>
            <a:r>
              <a:rPr lang="fi-FI" sz="2400" b="1" dirty="0" err="1"/>
              <a:t>band</a:t>
            </a:r>
            <a:r>
              <a:rPr lang="fi-FI" sz="2400" b="1" dirty="0"/>
              <a:t> </a:t>
            </a:r>
            <a:r>
              <a:rPr lang="fi-FI" sz="2400" b="1" dirty="0" err="1"/>
              <a:t>vars</a:t>
            </a:r>
            <a:r>
              <a:rPr lang="fi-FI" sz="2400" b="1" dirty="0"/>
              <a:t> </a:t>
            </a:r>
            <a:r>
              <a:rPr lang="fi-FI" sz="2400" b="1" dirty="0" err="1"/>
              <a:t>låtar</a:t>
            </a:r>
            <a:r>
              <a:rPr lang="fi-FI" sz="2400" b="1" dirty="0"/>
              <a:t> alla </a:t>
            </a:r>
            <a:r>
              <a:rPr lang="fi-FI" sz="2400" b="1" dirty="0" err="1"/>
              <a:t>säkert</a:t>
            </a:r>
            <a:r>
              <a:rPr lang="fi-FI" sz="2400" b="1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hört</a:t>
            </a:r>
            <a:r>
              <a:rPr lang="fi-FI" sz="2400" b="1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I </a:t>
            </a:r>
            <a:r>
              <a:rPr lang="fi-FI" sz="2400" dirty="0" err="1"/>
              <a:t>musikalen</a:t>
            </a:r>
            <a:r>
              <a:rPr lang="fi-FI" sz="2400" dirty="0"/>
              <a:t> Mamma Mia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b="1" dirty="0" err="1"/>
              <a:t>allt</a:t>
            </a:r>
            <a:r>
              <a:rPr lang="fi-FI" sz="2400" b="1" dirty="0"/>
              <a:t> </a:t>
            </a:r>
            <a:r>
              <a:rPr lang="fi-FI" sz="2400" b="1" dirty="0" err="1"/>
              <a:t>vad</a:t>
            </a:r>
            <a:r>
              <a:rPr lang="fi-FI" sz="2400" b="1" dirty="0"/>
              <a:t> en </a:t>
            </a:r>
            <a:r>
              <a:rPr lang="fi-FI" sz="2400" b="1" dirty="0" err="1"/>
              <a:t>bra</a:t>
            </a:r>
            <a:r>
              <a:rPr lang="fi-FI" sz="2400" b="1" dirty="0"/>
              <a:t> </a:t>
            </a:r>
            <a:r>
              <a:rPr lang="fi-FI" sz="2400" b="1" dirty="0" err="1"/>
              <a:t>musikal</a:t>
            </a:r>
            <a:r>
              <a:rPr lang="fi-FI" sz="2400" b="1" dirty="0"/>
              <a:t> </a:t>
            </a:r>
            <a:r>
              <a:rPr lang="fi-FI" sz="2400" b="1" dirty="0" err="1"/>
              <a:t>ska</a:t>
            </a:r>
            <a:r>
              <a:rPr lang="fi-FI" sz="2400" b="1" dirty="0"/>
              <a:t> ha.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musikal</a:t>
            </a:r>
            <a:r>
              <a:rPr lang="fi-FI" sz="2400" b="1" dirty="0"/>
              <a:t> </a:t>
            </a:r>
            <a:r>
              <a:rPr lang="fi-FI" sz="2400" b="1" dirty="0" err="1"/>
              <a:t>där</a:t>
            </a:r>
            <a:r>
              <a:rPr lang="fi-FI" sz="2400" b="1" dirty="0"/>
              <a:t> </a:t>
            </a:r>
            <a:r>
              <a:rPr lang="fi-FI" sz="2400" b="1" dirty="0" err="1"/>
              <a:t>man</a:t>
            </a:r>
            <a:r>
              <a:rPr lang="fi-FI" sz="2400" b="1" dirty="0"/>
              <a:t> </a:t>
            </a:r>
            <a:r>
              <a:rPr lang="fi-FI" sz="2400" b="1" dirty="0" err="1"/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höra</a:t>
            </a:r>
            <a:r>
              <a:rPr lang="fi-FI" sz="2400" b="1" dirty="0"/>
              <a:t> </a:t>
            </a:r>
            <a:r>
              <a:rPr lang="fi-FI" sz="2400" dirty="0"/>
              <a:t>de </a:t>
            </a:r>
            <a:r>
              <a:rPr lang="fi-FI" sz="2400" dirty="0" err="1"/>
              <a:t>bästa</a:t>
            </a:r>
            <a:r>
              <a:rPr lang="fi-FI" sz="2400" dirty="0"/>
              <a:t> </a:t>
            </a:r>
            <a:r>
              <a:rPr lang="fi-FI" sz="2400" dirty="0" err="1"/>
              <a:t>låtarna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Abbas </a:t>
            </a:r>
            <a:r>
              <a:rPr lang="fi-FI" sz="2400" dirty="0" err="1"/>
              <a:t>musik</a:t>
            </a:r>
            <a:r>
              <a:rPr lang="fi-FI" sz="2400" dirty="0"/>
              <a:t> </a:t>
            </a:r>
            <a:r>
              <a:rPr lang="fi-FI" sz="2400" dirty="0" err="1"/>
              <a:t>säljer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ännu</a:t>
            </a:r>
            <a:r>
              <a:rPr lang="fi-FI" sz="2400" dirty="0"/>
              <a:t> 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b="1" dirty="0" err="1"/>
              <a:t>vilket</a:t>
            </a:r>
            <a:r>
              <a:rPr lang="fi-FI" sz="2400" b="1" dirty="0"/>
              <a:t> </a:t>
            </a:r>
            <a:r>
              <a:rPr lang="fi-FI" sz="2400" b="1" dirty="0" err="1"/>
              <a:t>är</a:t>
            </a:r>
            <a:r>
              <a:rPr lang="fi-FI" sz="2400" b="1" dirty="0"/>
              <a:t> </a:t>
            </a:r>
            <a:r>
              <a:rPr lang="fi-FI" sz="2400" b="1" dirty="0" err="1"/>
              <a:t>ganska</a:t>
            </a:r>
            <a:r>
              <a:rPr lang="fi-FI" sz="2400" b="1" dirty="0"/>
              <a:t> </a:t>
            </a:r>
            <a:r>
              <a:rPr lang="fi-FI" sz="2400" b="1" dirty="0" err="1"/>
              <a:t>ovanligt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B2F66C-E20D-4385-A15B-C0071ED3AD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i-FI" altLang="fi-FI" sz="2400" dirty="0"/>
              <a:t>yhtye, joka teki Ruotsin tunnetuksi</a:t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yhtye, jonka kappaleita kaikki ovat varmasti kuulleet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kaikkea, mitä hyvässä musikaalissa pitää olla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musikaali, jossa voi kuulla</a:t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mikä on melko epätavallista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9EFD2E-F680-4135-B82D-0874EE21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D71AA6-2A63-46EB-BC51-4E4AFDCC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tsikko 1">
            <a:extLst>
              <a:ext uri="{FF2B5EF4-FFF2-40B4-BE49-F238E27FC236}">
                <a16:creationId xmlns:a16="http://schemas.microsoft.com/office/drawing/2014/main" id="{5201BCDF-4E53-4F12-A1B8-66189E0D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Täydennä.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D6140-FB38-4E54-BAAC-82E82221E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3613" cy="43513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Kent </a:t>
            </a:r>
            <a:r>
              <a:rPr lang="fi-FI" sz="2400" dirty="0" err="1"/>
              <a:t>var</a:t>
            </a:r>
            <a:r>
              <a:rPr lang="fi-FI" sz="2400" dirty="0"/>
              <a:t> ett </a:t>
            </a:r>
            <a:r>
              <a:rPr lang="fi-FI" sz="2400" dirty="0" err="1"/>
              <a:t>rockband</a:t>
            </a:r>
            <a:r>
              <a:rPr lang="fi-FI" sz="2400" dirty="0"/>
              <a:t> </a:t>
            </a:r>
            <a:r>
              <a:rPr lang="fi-FI" sz="2400" b="1" i="1" dirty="0"/>
              <a:t>(joka aloitti) </a:t>
            </a:r>
            <a:r>
              <a:rPr lang="fi-FI" sz="2400" dirty="0" err="1"/>
              <a:t>sin</a:t>
            </a:r>
            <a:r>
              <a:rPr lang="fi-FI" sz="2400" dirty="0"/>
              <a:t> </a:t>
            </a:r>
            <a:r>
              <a:rPr lang="fi-FI" sz="2400" dirty="0" err="1"/>
              <a:t>karriär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1990.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ett </a:t>
            </a:r>
            <a:r>
              <a:rPr lang="fi-FI" sz="2400" dirty="0" err="1"/>
              <a:t>band</a:t>
            </a:r>
            <a:r>
              <a:rPr lang="fi-FI" sz="2400" dirty="0"/>
              <a:t> </a:t>
            </a:r>
            <a:r>
              <a:rPr lang="fi-FI" sz="2400" b="1" i="1" dirty="0"/>
              <a:t>(jonka musiikki)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inspirerat</a:t>
            </a:r>
            <a:r>
              <a:rPr lang="fi-FI" sz="2400" dirty="0"/>
              <a:t> </a:t>
            </a:r>
            <a:r>
              <a:rPr lang="fi-FI" sz="2400" dirty="0" err="1"/>
              <a:t>många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2016 </a:t>
            </a:r>
            <a:r>
              <a:rPr lang="fi-FI" sz="2400" b="1" i="1" dirty="0"/>
              <a:t>(jolloin yhtye kertoi)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sluta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Kents</a:t>
            </a:r>
            <a:r>
              <a:rPr lang="fi-FI" sz="2400" dirty="0"/>
              <a:t> </a:t>
            </a:r>
            <a:r>
              <a:rPr lang="fi-FI" sz="2400" dirty="0" err="1"/>
              <a:t>musik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 </a:t>
            </a:r>
            <a:r>
              <a:rPr lang="fi-FI" sz="2400" b="1" i="1" dirty="0"/>
              <a:t>(mitä rakastan).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såg</a:t>
            </a:r>
            <a:r>
              <a:rPr lang="fi-FI" sz="2400" dirty="0"/>
              <a:t> </a:t>
            </a:r>
            <a:r>
              <a:rPr lang="fi-FI" sz="2400" dirty="0" err="1"/>
              <a:t>bandet</a:t>
            </a:r>
            <a:r>
              <a:rPr lang="fi-FI" sz="2400" dirty="0"/>
              <a:t> i Helsingfors </a:t>
            </a:r>
            <a:r>
              <a:rPr lang="fi-FI" sz="2400" b="1" i="1" dirty="0"/>
              <a:t>(jossa se soitti)</a:t>
            </a:r>
            <a:r>
              <a:rPr lang="fi-FI" sz="2400" dirty="0"/>
              <a:t> i </a:t>
            </a:r>
            <a:r>
              <a:rPr lang="fi-FI" sz="2400" dirty="0" err="1"/>
              <a:t>oktober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2016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C23293-4054-4F02-A03F-D2004A7B8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6213" y="1825625"/>
            <a:ext cx="3557587" cy="4351338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började</a:t>
            </a:r>
            <a:r>
              <a:rPr lang="fi-FI" altLang="fi-FI" sz="2400" dirty="0"/>
              <a:t/>
            </a:r>
            <a:br>
              <a:rPr lang="fi-FI" altLang="fi-FI" sz="2400" dirty="0"/>
            </a:b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vars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musik</a:t>
            </a:r>
            <a:r>
              <a:rPr lang="fi-FI" altLang="fi-FI" sz="2400" dirty="0"/>
              <a:t/>
            </a:r>
            <a:br>
              <a:rPr lang="fi-FI" altLang="fi-FI" sz="2400" dirty="0"/>
            </a:b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då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bandet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berättade</a:t>
            </a:r>
            <a:r>
              <a:rPr lang="fi-FI" altLang="fi-FI" sz="2400" dirty="0"/>
              <a:t/>
            </a:r>
            <a:br>
              <a:rPr lang="fi-FI" altLang="fi-FI" sz="2400" dirty="0"/>
            </a:b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(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älskar</a:t>
            </a: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där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spelade</a:t>
            </a:r>
            <a:endParaRPr lang="fi-FI" alt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14E3535-69F0-4597-A792-45BD421C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AB6701B-29CE-4A8A-993F-CBAAD9D4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tsikko 1">
            <a:extLst>
              <a:ext uri="{FF2B5EF4-FFF2-40B4-BE49-F238E27FC236}">
                <a16:creationId xmlns:a16="http://schemas.microsoft.com/office/drawing/2014/main" id="{5201BCDF-4E53-4F12-A1B8-66189E0D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Yhdistä lauseet relatiivipronominilla </a:t>
            </a:r>
            <a:r>
              <a:rPr lang="fi-FI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Käytä suomennosta apuna.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D6140-FB38-4E54-BAAC-82E82221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706100" cy="45767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1.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en </a:t>
            </a:r>
            <a:r>
              <a:rPr lang="fi-FI" sz="2600" dirty="0" err="1"/>
              <a:t>film</a:t>
            </a:r>
            <a:r>
              <a:rPr lang="fi-FI" sz="2600" dirty="0"/>
              <a:t>. </a:t>
            </a:r>
            <a:r>
              <a:rPr lang="fi-FI" sz="2600" dirty="0" err="1"/>
              <a:t>Den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jättebra</a:t>
            </a:r>
            <a:r>
              <a:rPr lang="fi-FI" sz="2600" dirty="0"/>
              <a:t>.</a:t>
            </a:r>
            <a:r>
              <a:rPr lang="fi-FI" dirty="0"/>
              <a:t>			</a:t>
            </a:r>
            <a:r>
              <a:rPr lang="fi-FI" sz="2000" i="1" dirty="0"/>
              <a:t>Näin elokuvan, joka oli hyvä.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2.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läste</a:t>
            </a:r>
            <a:r>
              <a:rPr lang="fi-FI" sz="2600" dirty="0"/>
              <a:t> en </a:t>
            </a:r>
            <a:r>
              <a:rPr lang="fi-FI" sz="2600" dirty="0" err="1"/>
              <a:t>bok</a:t>
            </a:r>
            <a:r>
              <a:rPr lang="fi-FI" sz="2600" dirty="0"/>
              <a:t>. </a:t>
            </a:r>
            <a:r>
              <a:rPr lang="fi-FI" sz="2600" dirty="0" err="1"/>
              <a:t>Den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bra</a:t>
            </a:r>
            <a:r>
              <a:rPr lang="fi-FI" sz="2600" dirty="0"/>
              <a:t>.</a:t>
            </a:r>
            <a:r>
              <a:rPr lang="fi-FI" dirty="0"/>
              <a:t>		</a:t>
            </a:r>
            <a:r>
              <a:rPr lang="fi-FI" sz="2000" i="1" dirty="0"/>
              <a:t>Luin kirjan, joka ei ollut niin hyvä.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3.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ett </a:t>
            </a:r>
            <a:r>
              <a:rPr lang="fi-FI" sz="2600" dirty="0" err="1"/>
              <a:t>videoklipp</a:t>
            </a:r>
            <a:r>
              <a:rPr lang="fi-FI" sz="2600" dirty="0"/>
              <a:t>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gillade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.</a:t>
            </a:r>
            <a:r>
              <a:rPr lang="fi-FI" dirty="0"/>
              <a:t>		</a:t>
            </a:r>
            <a:r>
              <a:rPr lang="fi-FI" sz="2000" i="1" dirty="0"/>
              <a:t>Näin videoklipin, josta en pitänyt.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4.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tog</a:t>
            </a:r>
            <a:r>
              <a:rPr lang="fi-FI" sz="2600" dirty="0"/>
              <a:t> ett foto.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vill</a:t>
            </a:r>
            <a:r>
              <a:rPr lang="fi-FI" sz="2600" dirty="0"/>
              <a:t> visa </a:t>
            </a:r>
            <a:r>
              <a:rPr lang="fi-FI" sz="2600" dirty="0" err="1"/>
              <a:t>det</a:t>
            </a:r>
            <a:r>
              <a:rPr lang="fi-FI" sz="2600" dirty="0"/>
              <a:t> för </a:t>
            </a:r>
            <a:r>
              <a:rPr lang="fi-FI" sz="2600" dirty="0" err="1"/>
              <a:t>dig</a:t>
            </a:r>
            <a:r>
              <a:rPr lang="fi-FI" sz="2600" dirty="0"/>
              <a:t>. </a:t>
            </a:r>
            <a:r>
              <a:rPr lang="fi-FI" dirty="0"/>
              <a:t>		</a:t>
            </a:r>
            <a:r>
              <a:rPr lang="fi-FI" sz="2000" i="1" dirty="0"/>
              <a:t>Otin kuvan, jonka haluan näyttää sinulle.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sz="2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1.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en </a:t>
            </a:r>
            <a:r>
              <a:rPr lang="fi-FI" sz="2600" dirty="0" err="1"/>
              <a:t>film</a:t>
            </a:r>
            <a:r>
              <a:rPr lang="fi-FI" sz="2600" dirty="0"/>
              <a:t>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jättebra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2.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läste</a:t>
            </a:r>
            <a:r>
              <a:rPr lang="fi-FI" sz="2600" dirty="0"/>
              <a:t> en </a:t>
            </a:r>
            <a:r>
              <a:rPr lang="fi-FI" sz="2600" dirty="0" err="1"/>
              <a:t>bok</a:t>
            </a:r>
            <a:r>
              <a:rPr lang="fi-FI" sz="2600" dirty="0"/>
              <a:t>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bra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3.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ett </a:t>
            </a:r>
            <a:r>
              <a:rPr lang="fi-FI" sz="2600" dirty="0" err="1"/>
              <a:t>videoklipp</a:t>
            </a:r>
            <a:r>
              <a:rPr lang="fi-FI" sz="2600" dirty="0"/>
              <a:t>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gillade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/>
              <a:t>4. Jag</a:t>
            </a:r>
            <a:r>
              <a:rPr lang="fi-FI" sz="2600" dirty="0"/>
              <a:t> </a:t>
            </a:r>
            <a:r>
              <a:rPr lang="fi-FI" sz="2600" dirty="0" err="1"/>
              <a:t>tog</a:t>
            </a:r>
            <a:r>
              <a:rPr lang="fi-FI" sz="2600" dirty="0"/>
              <a:t> ett foto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vill</a:t>
            </a:r>
            <a:r>
              <a:rPr lang="fi-FI" sz="2600" dirty="0"/>
              <a:t> visa för </a:t>
            </a:r>
            <a:r>
              <a:rPr lang="fi-FI" sz="2600" dirty="0" err="1"/>
              <a:t>dig</a:t>
            </a:r>
            <a:r>
              <a:rPr lang="fi-FI" sz="2600" dirty="0"/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84D4123-17D7-415A-9D9E-C090E947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4F6A4E7-0623-4241-A00E-CCE2DA7C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1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tsikko 1">
            <a:extLst>
              <a:ext uri="{FF2B5EF4-FFF2-40B4-BE49-F238E27FC236}">
                <a16:creationId xmlns:a16="http://schemas.microsoft.com/office/drawing/2014/main" id="{ECF35CF3-1EC8-40FF-BF8C-6DE39DD0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44F3E-F400-4D07-A067-3B2621E13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7198" cy="4351338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elokuva, josta todellakin pidän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kirja, joka ei ollut niin hyvä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kaupunki, jonka asukkaat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paikka, jossa usein tapaan kavereitani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kaupunki, jonne mielelläni </a:t>
            </a:r>
            <a:br>
              <a:rPr lang="fi-FI" altLang="fi-FI" sz="2400" dirty="0"/>
            </a:br>
            <a:r>
              <a:rPr lang="fi-FI" altLang="fi-FI" sz="2400" dirty="0"/>
              <a:t>haluaisin matkustaa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päivä, jolloin aloitin koulun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kaikki, mitä teen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kaikki, mikä on uutta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9B37BF-0B3E-4F90-AA74-0273D5F7A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069" y="1825625"/>
            <a:ext cx="611122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i-FI" altLang="fi-FI" sz="2400" dirty="0"/>
              <a:t>en </a:t>
            </a:r>
            <a:r>
              <a:rPr lang="fi-FI" altLang="fi-FI" sz="2400" dirty="0" err="1"/>
              <a:t>film</a:t>
            </a:r>
            <a:r>
              <a:rPr lang="fi-FI" altLang="fi-FI" sz="2400" dirty="0"/>
              <a:t> (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verkligen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tycker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/ </a:t>
            </a:r>
            <a:r>
              <a:rPr lang="fi-FI" altLang="fi-FI" sz="2400" dirty="0" err="1"/>
              <a:t>gillar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en </a:t>
            </a:r>
            <a:r>
              <a:rPr lang="fi-FI" altLang="fi-FI" sz="2400" dirty="0" err="1"/>
              <a:t>bok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bra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staden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vars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invånare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ett </a:t>
            </a:r>
            <a:r>
              <a:rPr lang="fi-FI" altLang="fi-FI" sz="2400" dirty="0" err="1"/>
              <a:t>ställe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ofta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träffar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kompisar</a:t>
            </a:r>
            <a:r>
              <a:rPr lang="fi-FI" altLang="fi-FI" sz="2400" dirty="0"/>
              <a:t/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en </a:t>
            </a:r>
            <a:r>
              <a:rPr lang="fi-FI" altLang="fi-FI" sz="2400" dirty="0" err="1"/>
              <a:t>stad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dit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gärna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skulle</a:t>
            </a:r>
            <a:r>
              <a:rPr lang="fi-FI" altLang="fi-FI" sz="2400" dirty="0"/>
              <a:t> vilja </a:t>
            </a:r>
            <a:r>
              <a:rPr lang="fi-FI" altLang="fi-FI" sz="2400" dirty="0" err="1"/>
              <a:t>resa</a:t>
            </a:r>
            <a:r>
              <a:rPr lang="fi-FI" altLang="fi-FI" sz="2400" dirty="0"/>
              <a:t/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dagen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började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skolan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allt</a:t>
            </a:r>
            <a:r>
              <a:rPr lang="fi-FI" altLang="fi-FI" sz="2400" dirty="0"/>
              <a:t> (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allt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nytt</a:t>
            </a:r>
            <a:endParaRPr lang="fi-FI" alt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E8F69FA-AB9D-4D29-98E5-9B19643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76301A-1E72-4357-9BAA-B97CA00D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862380E0-AB21-4C6C-86ED-F4AFB5B5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Relatiivilause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AA0C9E-B806-42AB-8414-A0380A4B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i-FI" altLang="fi-FI" b="1" dirty="0"/>
              <a:t>Relatiivilauseet ovat sivulauseita ja sanajärjestys on </a:t>
            </a:r>
            <a:r>
              <a:rPr lang="fi-FI" altLang="fi-FI" b="1" dirty="0">
                <a:solidFill>
                  <a:srgbClr val="0070C0"/>
                </a:solidFill>
              </a:rPr>
              <a:t>KON 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FF0000"/>
                </a:solidFill>
              </a:rPr>
              <a:t>KIE 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hangingPunct="1">
              <a:buNone/>
            </a:pPr>
            <a:endParaRPr lang="fi-FI" altLang="fi-FI" b="1" dirty="0"/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  </a:t>
            </a:r>
            <a:r>
              <a:rPr lang="fi-FI" altLang="fi-FI" dirty="0">
                <a:solidFill>
                  <a:srgbClr val="0070C0"/>
                </a:solidFill>
              </a:rPr>
              <a:t>=</a:t>
            </a:r>
            <a:r>
              <a:rPr lang="fi-FI" altLang="fi-FI" dirty="0"/>
              <a:t> </a:t>
            </a:r>
            <a:r>
              <a:rPr lang="fi-FI" altLang="fi-FI" dirty="0">
                <a:solidFill>
                  <a:srgbClr val="0070C0"/>
                </a:solidFill>
              </a:rPr>
              <a:t>sivulauseen aloittava sana/sanat </a:t>
            </a:r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7030A0"/>
                </a:solidFill>
              </a:rPr>
              <a:t>SU </a:t>
            </a:r>
            <a:r>
              <a:rPr lang="fi-FI" altLang="fi-FI" dirty="0">
                <a:solidFill>
                  <a:srgbClr val="7030A0"/>
                </a:solidFill>
              </a:rPr>
              <a:t>= subjekti</a:t>
            </a:r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 </a:t>
            </a:r>
            <a:r>
              <a:rPr lang="fi-FI" altLang="fi-FI" dirty="0">
                <a:solidFill>
                  <a:srgbClr val="FF0000"/>
                </a:solidFill>
              </a:rPr>
              <a:t>=</a:t>
            </a:r>
            <a:r>
              <a:rPr lang="fi-FI" altLang="fi-FI" dirty="0"/>
              <a:t> </a:t>
            </a:r>
            <a:r>
              <a:rPr lang="fi-FI" altLang="fi-FI" dirty="0">
                <a:solidFill>
                  <a:srgbClr val="FF0000"/>
                </a:solidFill>
              </a:rPr>
              <a:t>kieltosana</a:t>
            </a:r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 </a:t>
            </a:r>
            <a:r>
              <a:rPr lang="fi-FI" altLang="fi-FI" dirty="0">
                <a:solidFill>
                  <a:srgbClr val="00B050"/>
                </a:solidFill>
              </a:rPr>
              <a:t>=</a:t>
            </a:r>
            <a:r>
              <a:rPr lang="fi-FI" altLang="fi-FI" dirty="0"/>
              <a:t> </a:t>
            </a:r>
            <a:r>
              <a:rPr lang="fi-FI" altLang="fi-FI" dirty="0">
                <a:solidFill>
                  <a:srgbClr val="00B050"/>
                </a:solidFill>
              </a:rPr>
              <a:t>predikaatti eli taipunut verbi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5B0560D-7814-46C5-A549-7F47ACD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9E6B21-C45E-4A8D-AE3B-3970C27E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862380E0-AB21-4C6C-86ED-F4AFB5B5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Relatiivilause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AA0C9E-B806-42AB-8414-A0380A4B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dirty="0"/>
              <a:t>Relatiivilauseen aloittava sana viittaa edellä olevaan sanaan tai kokonaiseen lauseeseen.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dirty="0"/>
              <a:t>			</a:t>
            </a: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såg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film</a:t>
            </a:r>
            <a:r>
              <a:rPr lang="fi-FI" altLang="fi-FI" sz="2400" dirty="0"/>
              <a:t> 	</a:t>
            </a:r>
            <a:r>
              <a:rPr lang="fi-FI" altLang="fi-FI" sz="2400" b="1" dirty="0" err="1"/>
              <a:t>som</a:t>
            </a:r>
            <a:r>
              <a:rPr lang="fi-FI" altLang="fi-FI" sz="2400" dirty="0"/>
              <a:t> 	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	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	</a:t>
            </a:r>
            <a:r>
              <a:rPr lang="fi-FI" altLang="fi-FI" sz="2400" dirty="0" err="1"/>
              <a:t>tyckte</a:t>
            </a:r>
            <a:r>
              <a:rPr lang="fi-FI" altLang="fi-FI" sz="2400" dirty="0"/>
              <a:t> om.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Näin </a:t>
            </a:r>
            <a:r>
              <a:rPr lang="fi-FI" altLang="fi-FI" sz="2000" i="1" u="sng" dirty="0"/>
              <a:t>elokuvan</a:t>
            </a:r>
            <a:r>
              <a:rPr lang="fi-FI" altLang="fi-FI" sz="2000" i="1" dirty="0"/>
              <a:t>,</a:t>
            </a:r>
            <a:r>
              <a:rPr lang="fi-FI" altLang="fi-FI" sz="2000" b="1" i="1" dirty="0"/>
              <a:t> </a:t>
            </a:r>
            <a:r>
              <a:rPr lang="fi-FI" altLang="fi-FI" sz="2000" b="1" i="1" dirty="0" smtClean="0"/>
              <a:t>		josta </a:t>
            </a:r>
            <a:r>
              <a:rPr lang="fi-FI" altLang="fi-FI" sz="2000" i="1" dirty="0"/>
              <a:t>en tykännyt.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272CDC4-DFFF-4169-A74E-1B4384B8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64930B-B858-4622-BF0D-4748E70F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0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tsikko 1">
            <a:extLst>
              <a:ext uri="{FF2B5EF4-FFF2-40B4-BE49-F238E27FC236}">
                <a16:creationId xmlns:a16="http://schemas.microsoft.com/office/drawing/2014/main" id="{45B849FD-CFD5-438A-8597-28217D1A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Relatiivilause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052FC3-E73B-4589-9D31-FE86687E4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1815" cy="4351338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</a:pPr>
            <a:r>
              <a:rPr lang="fi-FI" altLang="fi-FI" b="1" dirty="0"/>
              <a:t>Relatiivilauseen aloittavat sanat</a:t>
            </a:r>
          </a:p>
          <a:p>
            <a:pPr marL="0" indent="0" eaLnBrk="1" hangingPunct="1">
              <a:buNone/>
            </a:pPr>
            <a:endParaRPr lang="fi-FI" altLang="fi-FI" sz="1000" dirty="0"/>
          </a:p>
          <a:p>
            <a:pPr marL="0" indent="0" eaLnBrk="1" hangingPunct="1">
              <a:buNone/>
            </a:pPr>
            <a:r>
              <a:rPr lang="fi-FI" altLang="fi-FI" sz="2400" dirty="0"/>
              <a:t>joka, jotka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dirty="0"/>
              <a:t>mikä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jonka, joiden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kaikki mikä, kaikki mitä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jossa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dirty="0"/>
              <a:t>jonne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dirty="0"/>
              <a:t>jolloin</a:t>
            </a: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B2F66C-E20D-4385-A15B-C0071ED3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0115" y="1971413"/>
            <a:ext cx="6563686" cy="4205550"/>
          </a:xfrm>
        </p:spPr>
        <p:txBody>
          <a:bodyPr/>
          <a:lstStyle/>
          <a:p>
            <a:pPr marL="0" indent="0" eaLnBrk="1" hangingPunct="1">
              <a:buNone/>
            </a:pPr>
            <a:endParaRPr lang="fi-FI" altLang="fi-FI" sz="3600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som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vilket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vars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allt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där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dit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då</a:t>
            </a:r>
            <a:endParaRPr lang="fi-FI" altLang="fi-FI" sz="2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FB2E957-07F6-47F9-8DC6-22062BC4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FE03B0-F1AB-4860-BD10-954AB095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4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>
            <a:extLst>
              <a:ext uri="{FF2B5EF4-FFF2-40B4-BE49-F238E27FC236}">
                <a16:creationId xmlns:a16="http://schemas.microsoft.com/office/drawing/2014/main" id="{CA2D3525-A855-4D47-B84C-BCCFB6FB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365125"/>
            <a:ext cx="10515600" cy="549275"/>
          </a:xfrm>
        </p:spPr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joka, jotka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556649-F562-4C04-97D1-45F489C2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736"/>
            <a:ext cx="10515600" cy="541682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i="1" dirty="0" err="1"/>
              <a:t>Som</a:t>
            </a:r>
            <a:r>
              <a:rPr lang="fi-FI" b="1" dirty="0"/>
              <a:t> viittaa edellä olevaan sanaan. </a:t>
            </a:r>
            <a:r>
              <a:rPr lang="fi-FI" b="1" i="1" dirty="0" err="1"/>
              <a:t>Som</a:t>
            </a:r>
            <a:r>
              <a:rPr lang="fi-FI" b="1" dirty="0"/>
              <a:t> voi olla lauseessa myös subjektina, jolloin se on sekä </a:t>
            </a:r>
            <a:r>
              <a:rPr lang="fi-FI" b="1" dirty="0">
                <a:solidFill>
                  <a:srgbClr val="0070C0"/>
                </a:solidFill>
              </a:rPr>
              <a:t>KON</a:t>
            </a:r>
            <a:r>
              <a:rPr lang="fi-FI" b="1" dirty="0"/>
              <a:t> että </a:t>
            </a:r>
            <a:r>
              <a:rPr lang="fi-FI" b="1" dirty="0">
                <a:solidFill>
                  <a:srgbClr val="7030A0"/>
                </a:solidFill>
              </a:rPr>
              <a:t>SU</a:t>
            </a:r>
            <a:r>
              <a:rPr lang="fi-FI" b="1" dirty="0"/>
              <a:t>. </a:t>
            </a:r>
            <a:endParaRPr lang="fi-FI" sz="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>
                <a:solidFill>
                  <a:srgbClr val="0070C0"/>
                </a:solidFill>
              </a:rPr>
              <a:t>			KON </a:t>
            </a:r>
            <a:r>
              <a:rPr lang="fi-FI" b="1" dirty="0">
                <a:solidFill>
                  <a:srgbClr val="7030A0"/>
                </a:solidFill>
              </a:rPr>
              <a:t>SU</a:t>
            </a:r>
            <a:r>
              <a:rPr lang="fi-FI" b="1" dirty="0">
                <a:solidFill>
                  <a:srgbClr val="FFC000"/>
                </a:solidFill>
              </a:rPr>
              <a:t>	</a:t>
            </a:r>
            <a:r>
              <a:rPr lang="fi-FI" b="1" dirty="0">
                <a:solidFill>
                  <a:srgbClr val="FF0000"/>
                </a:solidFill>
              </a:rPr>
              <a:t>KIE</a:t>
            </a:r>
            <a:r>
              <a:rPr lang="fi-FI" b="1" dirty="0"/>
              <a:t>	</a:t>
            </a:r>
            <a:r>
              <a:rPr 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läste</a:t>
            </a:r>
            <a:r>
              <a:rPr lang="fi-FI" sz="2400" dirty="0"/>
              <a:t> </a:t>
            </a:r>
            <a:r>
              <a:rPr lang="fi-FI" sz="2400" u="sng" dirty="0"/>
              <a:t>en </a:t>
            </a:r>
            <a:r>
              <a:rPr lang="fi-FI" sz="2400" u="sng" dirty="0" err="1"/>
              <a:t>bok</a:t>
            </a:r>
            <a:r>
              <a:rPr lang="fi-FI" sz="2400" dirty="0"/>
              <a:t>	</a:t>
            </a:r>
            <a:r>
              <a:rPr lang="fi-FI" sz="2400" b="1" dirty="0" err="1"/>
              <a:t>som</a:t>
            </a:r>
            <a:r>
              <a:rPr lang="fi-FI" sz="2400" dirty="0"/>
              <a:t> 		</a:t>
            </a:r>
            <a:r>
              <a:rPr lang="fi-FI" sz="2400" b="1" dirty="0" err="1">
                <a:solidFill>
                  <a:srgbClr val="FF0000"/>
                </a:solidFill>
              </a:rPr>
              <a:t>inte</a:t>
            </a:r>
            <a:r>
              <a:rPr lang="fi-FI" sz="2400" b="1" dirty="0">
                <a:solidFill>
                  <a:srgbClr val="FF0000"/>
                </a:solidFill>
              </a:rPr>
              <a:t> </a:t>
            </a:r>
            <a:r>
              <a:rPr lang="fi-FI" sz="2400" dirty="0"/>
              <a:t>	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i="1" dirty="0"/>
              <a:t>Luin </a:t>
            </a:r>
            <a:r>
              <a:rPr lang="fi-FI" sz="2000" i="1" u="sng" dirty="0"/>
              <a:t>kirjan</a:t>
            </a:r>
            <a:r>
              <a:rPr lang="fi-FI" sz="2000" i="1" dirty="0"/>
              <a:t>, </a:t>
            </a:r>
            <a:r>
              <a:rPr lang="fi-FI" sz="2000" b="1" i="1" dirty="0"/>
              <a:t>joka</a:t>
            </a:r>
            <a:r>
              <a:rPr lang="fi-FI" sz="2000" i="1" dirty="0"/>
              <a:t> ei ollut niin hyvä.</a:t>
            </a:r>
            <a:r>
              <a:rPr lang="fi-FI" sz="26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1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Jos </a:t>
            </a:r>
            <a:r>
              <a:rPr lang="fi-FI" b="1" i="1" dirty="0" err="1"/>
              <a:t>som</a:t>
            </a:r>
            <a:r>
              <a:rPr lang="fi-FI" b="1" dirty="0"/>
              <a:t> ei ole subjektina, sen voi jättää pois lauseesta.</a:t>
            </a:r>
            <a:endParaRPr lang="fi-FI" sz="2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			</a:t>
            </a:r>
            <a:r>
              <a:rPr lang="fi-FI" b="1" dirty="0">
                <a:solidFill>
                  <a:srgbClr val="0070C0"/>
                </a:solidFill>
              </a:rPr>
              <a:t>KON	</a:t>
            </a:r>
            <a:r>
              <a:rPr lang="fi-FI" b="1" dirty="0">
                <a:solidFill>
                  <a:srgbClr val="7030A0"/>
                </a:solidFill>
              </a:rPr>
              <a:t>SU</a:t>
            </a:r>
            <a:r>
              <a:rPr lang="fi-FI" b="1" dirty="0"/>
              <a:t>	</a:t>
            </a:r>
            <a:r>
              <a:rPr lang="fi-FI" b="1" dirty="0">
                <a:solidFill>
                  <a:srgbClr val="FF0000"/>
                </a:solidFill>
              </a:rPr>
              <a:t>KIE</a:t>
            </a:r>
            <a:r>
              <a:rPr lang="fi-FI" b="1" dirty="0"/>
              <a:t>	</a:t>
            </a:r>
            <a:r>
              <a:rPr 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läste</a:t>
            </a:r>
            <a:r>
              <a:rPr lang="fi-FI" sz="2400" dirty="0"/>
              <a:t> </a:t>
            </a:r>
            <a:r>
              <a:rPr lang="fi-FI" sz="2400" u="sng" dirty="0"/>
              <a:t>en </a:t>
            </a:r>
            <a:r>
              <a:rPr lang="fi-FI" sz="2400" u="sng" dirty="0" err="1"/>
              <a:t>bok</a:t>
            </a:r>
            <a:r>
              <a:rPr lang="fi-FI" sz="2400" dirty="0"/>
              <a:t>	</a:t>
            </a:r>
            <a:r>
              <a:rPr lang="fi-FI" sz="2400" b="1" dirty="0"/>
              <a:t>(</a:t>
            </a:r>
            <a:r>
              <a:rPr lang="fi-FI" sz="2400" b="1" dirty="0" err="1"/>
              <a:t>som</a:t>
            </a:r>
            <a:r>
              <a:rPr lang="fi-FI" sz="2400" b="1" dirty="0"/>
              <a:t>) </a:t>
            </a:r>
            <a:r>
              <a:rPr lang="fi-FI" sz="2400" dirty="0"/>
              <a:t>	</a:t>
            </a:r>
            <a:r>
              <a:rPr lang="fi-FI" sz="2400" dirty="0" err="1"/>
              <a:t>jag</a:t>
            </a:r>
            <a:r>
              <a:rPr lang="fi-FI" sz="2400" dirty="0"/>
              <a:t> 	</a:t>
            </a:r>
            <a:r>
              <a:rPr lang="fi-FI" sz="2400" b="1" dirty="0" err="1">
                <a:solidFill>
                  <a:srgbClr val="FF0000"/>
                </a:solidFill>
              </a:rPr>
              <a:t>inte</a:t>
            </a:r>
            <a:r>
              <a:rPr lang="fi-FI" sz="2400" b="1" dirty="0">
                <a:solidFill>
                  <a:srgbClr val="FF0000"/>
                </a:solidFill>
              </a:rPr>
              <a:t> </a:t>
            </a:r>
            <a:r>
              <a:rPr lang="fi-FI" sz="2400" dirty="0"/>
              <a:t>	</a:t>
            </a:r>
            <a:r>
              <a:rPr lang="fi-FI" sz="2400" dirty="0" err="1"/>
              <a:t>tyckte</a:t>
            </a:r>
            <a:r>
              <a:rPr lang="fi-FI" sz="2400" dirty="0"/>
              <a:t> om.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i="1" dirty="0"/>
              <a:t>Luin </a:t>
            </a:r>
            <a:r>
              <a:rPr lang="fi-FI" sz="2000" i="1" u="sng" dirty="0"/>
              <a:t>kirjan</a:t>
            </a:r>
            <a:r>
              <a:rPr lang="fi-FI" sz="2000" i="1" dirty="0"/>
              <a:t>, </a:t>
            </a:r>
            <a:r>
              <a:rPr lang="fi-FI" sz="2000" b="1" i="1" dirty="0"/>
              <a:t>josta</a:t>
            </a:r>
            <a:r>
              <a:rPr lang="fi-FI" sz="2000" i="1" dirty="0"/>
              <a:t> minä en tykännyt.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			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C5B860-E84F-4499-B0B6-81CC48B1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7BBF80-3485-4304-B0E9-D81BD1D9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38781809-B94C-40EC-8253-2E528220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Vilket</a:t>
            </a:r>
            <a:r>
              <a:rPr lang="fi-FI" alt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718AB-B35E-4D61-8084-E8B5EA74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i="1" dirty="0" err="1"/>
              <a:t>Vilket</a:t>
            </a:r>
            <a:r>
              <a:rPr lang="fi-FI" altLang="fi-FI" b="1" dirty="0"/>
              <a:t> viittaa koko edeltävään lauseeseen.</a:t>
            </a: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u="sng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u="sng" dirty="0" err="1"/>
              <a:t>Jag</a:t>
            </a:r>
            <a:r>
              <a:rPr lang="fi-FI" altLang="fi-FI" sz="2400" u="sng" dirty="0"/>
              <a:t> </a:t>
            </a:r>
            <a:r>
              <a:rPr lang="fi-FI" altLang="fi-FI" sz="2400" u="sng" dirty="0" err="1"/>
              <a:t>vill</a:t>
            </a:r>
            <a:r>
              <a:rPr lang="fi-FI" altLang="fi-FI" sz="2400" u="sng" dirty="0"/>
              <a:t> </a:t>
            </a:r>
            <a:r>
              <a:rPr lang="fi-FI" altLang="fi-FI" sz="2400" u="sng" dirty="0" err="1"/>
              <a:t>sluta</a:t>
            </a:r>
            <a:r>
              <a:rPr lang="fi-FI" altLang="fi-FI" sz="2400" u="sng" dirty="0"/>
              <a:t> </a:t>
            </a:r>
            <a:r>
              <a:rPr lang="fi-FI" altLang="fi-FI" sz="2400" u="sng" dirty="0" err="1"/>
              <a:t>med</a:t>
            </a:r>
            <a:r>
              <a:rPr lang="fi-FI" altLang="fi-FI" sz="2400" u="sng" dirty="0"/>
              <a:t> min hobby</a:t>
            </a:r>
            <a:r>
              <a:rPr lang="fi-FI" altLang="fi-FI" sz="2400" dirty="0"/>
              <a:t>, </a:t>
            </a:r>
            <a:r>
              <a:rPr lang="fi-FI" altLang="fi-FI" sz="2400" b="1" dirty="0" err="1"/>
              <a:t>vilket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föräldar</a:t>
            </a:r>
            <a:r>
              <a:rPr lang="fi-FI" altLang="fi-FI" sz="2400" dirty="0"/>
              <a:t> </a:t>
            </a:r>
            <a:r>
              <a:rPr lang="fi-FI" altLang="fi-FI" sz="2400" b="1" dirty="0" err="1">
                <a:solidFill>
                  <a:srgbClr val="FF0000"/>
                </a:solidFill>
              </a:rPr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förstå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u="sng" dirty="0"/>
              <a:t>Haluan lopettaa harrastukseni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mitä</a:t>
            </a:r>
            <a:r>
              <a:rPr lang="fi-FI" altLang="fi-FI" sz="2000" i="1" dirty="0"/>
              <a:t> vanhempani eivät voi ymmärtää.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BC9A5F4-B604-4002-A645-2F3CDEF9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63343C-F7DF-4815-A8A2-B9304F8E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tsikko 1">
            <a:extLst>
              <a:ext uri="{FF2B5EF4-FFF2-40B4-BE49-F238E27FC236}">
                <a16:creationId xmlns:a16="http://schemas.microsoft.com/office/drawing/2014/main" id="{2A58BB3C-493D-4567-A2D4-951866A0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Vars</a:t>
            </a:r>
            <a:r>
              <a:rPr lang="fi-FI" altLang="fi-FI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jonka, joiden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DCA34-BE14-4C09-87A3-2CA1C69D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i="1" dirty="0" err="1"/>
              <a:t>Vars</a:t>
            </a:r>
            <a:r>
              <a:rPr lang="fi-FI" altLang="fi-FI" b="1" dirty="0"/>
              <a:t> ilmaisee omistamista.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b="1" dirty="0"/>
              <a:t/>
            </a:r>
            <a:br>
              <a:rPr lang="fi-FI" altLang="fi-FI" sz="2400" b="1" dirty="0"/>
            </a:b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kompis</a:t>
            </a:r>
            <a:r>
              <a:rPr lang="fi-FI" altLang="fi-FI" sz="2400" dirty="0"/>
              <a:t>, </a:t>
            </a:r>
            <a:r>
              <a:rPr lang="fi-FI" altLang="fi-FI" sz="2400" b="1" dirty="0" err="1"/>
              <a:t>vars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föräldr</a:t>
            </a:r>
            <a:r>
              <a:rPr lang="fi-FI" altLang="fi-FI" sz="2400" u="sng" dirty="0" err="1"/>
              <a:t>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lärare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Minulla on </a:t>
            </a:r>
            <a:r>
              <a:rPr lang="fi-FI" altLang="fi-FI" sz="2000" i="1" u="sng" dirty="0"/>
              <a:t>kaveri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jonka</a:t>
            </a:r>
            <a:r>
              <a:rPr lang="fi-FI" altLang="fi-FI" sz="2000" i="1" dirty="0"/>
              <a:t> vanhemmat ovat opettajia.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68A6D8F-80AB-444B-8393-0CEEC301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7261A2-A0B2-4AC2-89D9-A3CFD44B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tsikko 1">
            <a:extLst>
              <a:ext uri="{FF2B5EF4-FFF2-40B4-BE49-F238E27FC236}">
                <a16:creationId xmlns:a16="http://schemas.microsoft.com/office/drawing/2014/main" id="{65ED1E85-1BF6-4503-8470-81110157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Allt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allt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kaikki mitä, kaikki mikä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9A2405-5107-4225-9487-2E8C2159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dirty="0"/>
              <a:t>Jos relatiivilauseessa on erillinen subjekti, käytetään </a:t>
            </a:r>
            <a:r>
              <a:rPr lang="fi-FI" altLang="fi-FI" b="1" i="1" dirty="0" err="1"/>
              <a:t>allt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vad</a:t>
            </a:r>
            <a:r>
              <a:rPr lang="fi-FI" altLang="fi-FI" b="1" dirty="0"/>
              <a:t>.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/>
              <a:t>		</a:t>
            </a:r>
            <a:r>
              <a:rPr lang="fi-FI" altLang="fi-FI" sz="2400"/>
              <a:t>	       </a:t>
            </a:r>
            <a:r>
              <a:rPr lang="fi-FI" altLang="fi-FI" sz="2400" b="1">
                <a:solidFill>
                  <a:srgbClr val="7030A0"/>
                </a:solidFill>
              </a:rPr>
              <a:t>SU</a:t>
            </a:r>
            <a:r>
              <a:rPr lang="fi-FI" altLang="fi-FI" sz="2400" dirty="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berättat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(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Olen kertonut kaiken,</a:t>
            </a:r>
            <a:r>
              <a:rPr lang="fi-FI" altLang="fi-FI" sz="2000" b="1" i="1" dirty="0"/>
              <a:t> mitä </a:t>
            </a:r>
            <a:r>
              <a:rPr lang="fi-FI" altLang="fi-FI" sz="2000" i="1" dirty="0"/>
              <a:t>minä</a:t>
            </a:r>
            <a:r>
              <a:rPr lang="fi-FI" altLang="fi-FI" sz="2000" b="1" i="1" dirty="0"/>
              <a:t> </a:t>
            </a:r>
            <a:r>
              <a:rPr lang="fi-FI" altLang="fi-FI" sz="2000" i="1" dirty="0"/>
              <a:t>tiedän.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dirty="0"/>
              <a:t>Jos erillistä subjektia ei ole, käytetään </a:t>
            </a:r>
            <a:r>
              <a:rPr lang="fi-FI" altLang="fi-FI" b="1" i="1" dirty="0" err="1"/>
              <a:t>allt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som</a:t>
            </a:r>
            <a:r>
              <a:rPr lang="fi-FI" altLang="fi-FI" b="1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berättat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hänt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Olen kertonut kaiken, </a:t>
            </a:r>
            <a:r>
              <a:rPr lang="fi-FI" altLang="fi-FI" sz="2000" b="1" i="1" dirty="0"/>
              <a:t>mitä </a:t>
            </a:r>
            <a:r>
              <a:rPr lang="fi-FI" altLang="fi-FI" sz="2000" i="1" dirty="0"/>
              <a:t>on tapahtunut.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23031C0-A839-40AC-9829-3DD1B9DE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C68BBF4-4C23-444A-B47C-6BFB5673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E5FCED-169C-4058-868C-05E53283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593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Där</a:t>
            </a:r>
            <a:r>
              <a:rPr lang="fi-FI" sz="4900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jossa</a:t>
            </a:r>
            <a:r>
              <a:rPr lang="fi-FI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b="1" i="1" dirty="0"/>
              <a:t/>
            </a:r>
            <a:br>
              <a:rPr lang="fi-FI" b="1" i="1" dirty="0"/>
            </a:b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jonne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b="1" i="1" dirty="0"/>
              <a:t/>
            </a:r>
            <a:br>
              <a:rPr lang="fi-FI" b="1" i="1" dirty="0"/>
            </a:b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Då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jolloin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1DBEA4-BED9-4A72-BE83-CC61AD5E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500"/>
            <a:ext cx="10515600" cy="38274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/>
              <a:t>Borgå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stad</a:t>
            </a:r>
            <a:r>
              <a:rPr lang="fi-FI" altLang="fi-FI" sz="2400" u="sng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finns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många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goda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restauranger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Porvoo on </a:t>
            </a:r>
            <a:r>
              <a:rPr lang="fi-FI" altLang="fi-FI" sz="2000" i="1" u="sng" dirty="0"/>
              <a:t>kaupunki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jossa</a:t>
            </a:r>
            <a:r>
              <a:rPr lang="fi-FI" altLang="fi-FI" sz="2000" i="1" dirty="0"/>
              <a:t> on paljon hyviä ravintoloita.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stad</a:t>
            </a:r>
            <a:r>
              <a:rPr lang="fi-FI" altLang="fi-FI" sz="2400" u="sng" dirty="0"/>
              <a:t> </a:t>
            </a:r>
            <a:r>
              <a:rPr lang="fi-FI" altLang="fi-FI" sz="2400" b="1" dirty="0" err="1"/>
              <a:t>dit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utländska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turister</a:t>
            </a:r>
            <a:r>
              <a:rPr lang="fi-FI" altLang="fi-FI" sz="2400" dirty="0"/>
              <a:t> </a:t>
            </a:r>
            <a:r>
              <a:rPr lang="fi-FI" altLang="fi-FI" sz="2400" b="1" dirty="0" err="1">
                <a:solidFill>
                  <a:srgbClr val="FF0000"/>
                </a:solidFill>
              </a:rPr>
              <a:t>gärna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reser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Se on </a:t>
            </a:r>
            <a:r>
              <a:rPr lang="fi-FI" altLang="fi-FI" sz="2000" i="1" u="sng" dirty="0"/>
              <a:t>kaupunki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jonne</a:t>
            </a:r>
            <a:r>
              <a:rPr lang="fi-FI" altLang="fi-FI" sz="2000" i="1" dirty="0"/>
              <a:t> ulkomaiset turistit mielellään matkustavat</a:t>
            </a:r>
            <a:r>
              <a:rPr lang="fi-FI" altLang="fi-FI" sz="20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bäst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resa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dit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sommaren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vädret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varmt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On parasta matkustaa sinne </a:t>
            </a:r>
            <a:r>
              <a:rPr lang="fi-FI" altLang="fi-FI" sz="2000" i="1" u="sng" dirty="0"/>
              <a:t>kesällä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jolloin</a:t>
            </a:r>
            <a:r>
              <a:rPr lang="fi-FI" altLang="fi-FI" sz="2000" i="1" dirty="0"/>
              <a:t> sää on lämmin.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764F57-E33F-4225-A366-191D5B52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E92FCA-B81A-4F08-B9D0-20471E83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80EE87-B23B-459B-AB71-2A0B7A531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D7DB28-AD61-4A34-8922-4BF350820E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65EC07-B6F7-4C45-9F11-85FB36AFF6F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577760-0cbf-4b0d-965b-16b5b53896a1"/>
    <ds:schemaRef ds:uri="8699c720-f1e3-4ea1-8df0-5d269de6d61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900</Words>
  <Application>Microsoft Office PowerPoint</Application>
  <PresentationFormat>Laajakuva</PresentationFormat>
  <Paragraphs>151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Bebas Neue</vt:lpstr>
      <vt:lpstr>Calibri</vt:lpstr>
      <vt:lpstr>Calibri Light</vt:lpstr>
      <vt:lpstr>Lato</vt:lpstr>
      <vt:lpstr>Office-teema</vt:lpstr>
      <vt:lpstr>1_Office-teema</vt:lpstr>
      <vt:lpstr>Relatiivilause</vt:lpstr>
      <vt:lpstr>Relatiivilause</vt:lpstr>
      <vt:lpstr>Relatiivilause</vt:lpstr>
      <vt:lpstr>Relatiivilause</vt:lpstr>
      <vt:lpstr>Som joka, jotka</vt:lpstr>
      <vt:lpstr>Vilket  mikä</vt:lpstr>
      <vt:lpstr>Vars  jonka, joiden</vt:lpstr>
      <vt:lpstr>Allt vad, allt som  kaikki mitä, kaikki mikä</vt:lpstr>
      <vt:lpstr>Där  jossa   Dit  jonne  Då   jolloin</vt:lpstr>
      <vt:lpstr>Suomenna tummennetut kohdat.</vt:lpstr>
      <vt:lpstr>Täydennä.</vt:lpstr>
      <vt:lpstr>Yhdistä lauseet relatiivipronominilla som. Käytä suomennosta apuna.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 grammatik</dc:title>
  <dc:creator>Salonen Anssi</dc:creator>
  <cp:lastModifiedBy>Outi Karppinen</cp:lastModifiedBy>
  <cp:revision>28</cp:revision>
  <dcterms:created xsi:type="dcterms:W3CDTF">2016-08-21T07:11:32Z</dcterms:created>
  <dcterms:modified xsi:type="dcterms:W3CDTF">2023-05-01T17:29:26Z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