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2D634-57BC-47C7-9D94-51F9BCF4FAA4}" v="9" dt="2021-11-12T13:09:0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nen Henri" userId="fd3b207c-c6a3-466a-abfa-4fc86693bee5" providerId="ADAL" clId="{56716275-6DBE-4973-BE9D-B8C41AB1F8E9}"/>
    <pc:docChg chg="custSel modSld">
      <pc:chgData name="Harinen Henri" userId="fd3b207c-c6a3-466a-abfa-4fc86693bee5" providerId="ADAL" clId="{56716275-6DBE-4973-BE9D-B8C41AB1F8E9}" dt="2020-06-15T10:43:09.305" v="66" actId="20577"/>
      <pc:docMkLst>
        <pc:docMk/>
      </pc:docMkLst>
      <pc:sldChg chg="modSp modAnim">
        <pc:chgData name="Harinen Henri" userId="fd3b207c-c6a3-466a-abfa-4fc86693bee5" providerId="ADAL" clId="{56716275-6DBE-4973-BE9D-B8C41AB1F8E9}" dt="2020-06-15T10:40:54.027" v="55" actId="114"/>
        <pc:sldMkLst>
          <pc:docMk/>
          <pc:sldMk cId="0" sldId="257"/>
        </pc:sldMkLst>
        <pc:spChg chg="mod">
          <ac:chgData name="Harinen Henri" userId="fd3b207c-c6a3-466a-abfa-4fc86693bee5" providerId="ADAL" clId="{56716275-6DBE-4973-BE9D-B8C41AB1F8E9}" dt="2020-06-15T10:31:42.762" v="2" actId="255"/>
          <ac:spMkLst>
            <pc:docMk/>
            <pc:sldMk cId="0" sldId="257"/>
            <ac:spMk id="2" creationId="{9111AF56-F84B-4190-A4C1-C38D0C043936}"/>
          </ac:spMkLst>
        </pc:spChg>
        <pc:spChg chg="mod">
          <ac:chgData name="Harinen Henri" userId="fd3b207c-c6a3-466a-abfa-4fc86693bee5" providerId="ADAL" clId="{56716275-6DBE-4973-BE9D-B8C41AB1F8E9}" dt="2020-06-15T10:40:54.027" v="55" actId="114"/>
          <ac:spMkLst>
            <pc:docMk/>
            <pc:sldMk cId="0" sldId="257"/>
            <ac:spMk id="3" creationId="{18864D62-9FB7-4FCF-9EC8-5FD355FD6852}"/>
          </ac:spMkLst>
        </pc:spChg>
      </pc:sldChg>
      <pc:sldChg chg="modSp modAnim">
        <pc:chgData name="Harinen Henri" userId="fd3b207c-c6a3-466a-abfa-4fc86693bee5" providerId="ADAL" clId="{56716275-6DBE-4973-BE9D-B8C41AB1F8E9}" dt="2020-06-15T10:40:47.968" v="54" actId="114"/>
        <pc:sldMkLst>
          <pc:docMk/>
          <pc:sldMk cId="0" sldId="258"/>
        </pc:sldMkLst>
        <pc:spChg chg="mod">
          <ac:chgData name="Harinen Henri" userId="fd3b207c-c6a3-466a-abfa-4fc86693bee5" providerId="ADAL" clId="{56716275-6DBE-4973-BE9D-B8C41AB1F8E9}" dt="2020-06-15T10:32:55.945" v="11" actId="113"/>
          <ac:spMkLst>
            <pc:docMk/>
            <pc:sldMk cId="0" sldId="258"/>
            <ac:spMk id="2" creationId="{E920BE74-83BC-44F7-8E4E-5C1C9947AF37}"/>
          </ac:spMkLst>
        </pc:spChg>
        <pc:spChg chg="mod">
          <ac:chgData name="Harinen Henri" userId="fd3b207c-c6a3-466a-abfa-4fc86693bee5" providerId="ADAL" clId="{56716275-6DBE-4973-BE9D-B8C41AB1F8E9}" dt="2020-06-15T10:40:47.968" v="54" actId="114"/>
          <ac:spMkLst>
            <pc:docMk/>
            <pc:sldMk cId="0" sldId="258"/>
            <ac:spMk id="3" creationId="{AA7A8C90-54CC-485A-A99B-939F30AAA70C}"/>
          </ac:spMkLst>
        </pc:spChg>
      </pc:sldChg>
      <pc:sldChg chg="modSp modAnim">
        <pc:chgData name="Harinen Henri" userId="fd3b207c-c6a3-466a-abfa-4fc86693bee5" providerId="ADAL" clId="{56716275-6DBE-4973-BE9D-B8C41AB1F8E9}" dt="2020-06-15T10:41:05.604" v="56"/>
        <pc:sldMkLst>
          <pc:docMk/>
          <pc:sldMk cId="0" sldId="259"/>
        </pc:sldMkLst>
        <pc:spChg chg="mod">
          <ac:chgData name="Harinen Henri" userId="fd3b207c-c6a3-466a-abfa-4fc86693bee5" providerId="ADAL" clId="{56716275-6DBE-4973-BE9D-B8C41AB1F8E9}" dt="2020-06-15T10:36:19.170" v="43" actId="114"/>
          <ac:spMkLst>
            <pc:docMk/>
            <pc:sldMk cId="0" sldId="259"/>
            <ac:spMk id="3" creationId="{F0662877-2B1E-411E-B4D0-605C2FC5AE8B}"/>
          </ac:spMkLst>
        </pc:spChg>
        <pc:spChg chg="mod">
          <ac:chgData name="Harinen Henri" userId="fd3b207c-c6a3-466a-abfa-4fc86693bee5" providerId="ADAL" clId="{56716275-6DBE-4973-BE9D-B8C41AB1F8E9}" dt="2020-06-15T10:35:14.233" v="32" actId="113"/>
          <ac:spMkLst>
            <pc:docMk/>
            <pc:sldMk cId="0" sldId="259"/>
            <ac:spMk id="5123" creationId="{C378B024-78BF-4FD1-8332-CC51B3385AB9}"/>
          </ac:spMkLst>
        </pc:spChg>
      </pc:sldChg>
      <pc:sldChg chg="modSp modAnim">
        <pc:chgData name="Harinen Henri" userId="fd3b207c-c6a3-466a-abfa-4fc86693bee5" providerId="ADAL" clId="{56716275-6DBE-4973-BE9D-B8C41AB1F8E9}" dt="2020-06-15T10:41:24.289" v="58"/>
        <pc:sldMkLst>
          <pc:docMk/>
          <pc:sldMk cId="0" sldId="260"/>
        </pc:sldMkLst>
        <pc:spChg chg="mod">
          <ac:chgData name="Harinen Henri" userId="fd3b207c-c6a3-466a-abfa-4fc86693bee5" providerId="ADAL" clId="{56716275-6DBE-4973-BE9D-B8C41AB1F8E9}" dt="2020-06-15T10:36:48.246" v="46" actId="113"/>
          <ac:spMkLst>
            <pc:docMk/>
            <pc:sldMk cId="0" sldId="260"/>
            <ac:spMk id="6147" creationId="{7CB46124-680E-4890-A6D2-2C547B947587}"/>
          </ac:spMkLst>
        </pc:spChg>
      </pc:sldChg>
      <pc:sldChg chg="modSp modAnim">
        <pc:chgData name="Harinen Henri" userId="fd3b207c-c6a3-466a-abfa-4fc86693bee5" providerId="ADAL" clId="{56716275-6DBE-4973-BE9D-B8C41AB1F8E9}" dt="2020-06-15T10:43:09.305" v="66" actId="20577"/>
        <pc:sldMkLst>
          <pc:docMk/>
          <pc:sldMk cId="0" sldId="261"/>
        </pc:sldMkLst>
        <pc:spChg chg="mod">
          <ac:chgData name="Harinen Henri" userId="fd3b207c-c6a3-466a-abfa-4fc86693bee5" providerId="ADAL" clId="{56716275-6DBE-4973-BE9D-B8C41AB1F8E9}" dt="2020-06-15T10:43:09.305" v="66" actId="20577"/>
          <ac:spMkLst>
            <pc:docMk/>
            <pc:sldMk cId="0" sldId="261"/>
            <ac:spMk id="4" creationId="{3CCBE10F-A5A9-4E3A-A333-C7E7AFA1A86D}"/>
          </ac:spMkLst>
        </pc:spChg>
        <pc:spChg chg="mod">
          <ac:chgData name="Harinen Henri" userId="fd3b207c-c6a3-466a-abfa-4fc86693bee5" providerId="ADAL" clId="{56716275-6DBE-4973-BE9D-B8C41AB1F8E9}" dt="2020-06-15T10:37:08.836" v="51" actId="114"/>
          <ac:spMkLst>
            <pc:docMk/>
            <pc:sldMk cId="0" sldId="261"/>
            <ac:spMk id="7171" creationId="{8EB820B3-D854-4A6E-98E6-A9306E5696E7}"/>
          </ac:spMkLst>
        </pc:spChg>
      </pc:sldChg>
      <pc:sldChg chg="modSp modAnim">
        <pc:chgData name="Harinen Henri" userId="fd3b207c-c6a3-466a-abfa-4fc86693bee5" providerId="ADAL" clId="{56716275-6DBE-4973-BE9D-B8C41AB1F8E9}" dt="2020-06-15T10:42:31.577" v="65" actId="113"/>
        <pc:sldMkLst>
          <pc:docMk/>
          <pc:sldMk cId="0" sldId="262"/>
        </pc:sldMkLst>
        <pc:spChg chg="mod">
          <ac:chgData name="Harinen Henri" userId="fd3b207c-c6a3-466a-abfa-4fc86693bee5" providerId="ADAL" clId="{56716275-6DBE-4973-BE9D-B8C41AB1F8E9}" dt="2020-06-15T10:42:31.577" v="65" actId="113"/>
          <ac:spMkLst>
            <pc:docMk/>
            <pc:sldMk cId="0" sldId="262"/>
            <ac:spMk id="8195" creationId="{7B69C27D-7537-41D3-B7D9-776A6C5D20CA}"/>
          </ac:spMkLst>
        </pc:spChg>
      </pc:sldChg>
    </pc:docChg>
  </pc:docChgLst>
  <pc:docChgLst>
    <pc:chgData name="Salonen Anssi" userId="241902be-ee4f-4c15-a5e1-57b8755bc3ff" providerId="ADAL" clId="{FAAD53BE-AE2C-4A46-B5B8-F5CF8E6DB97C}"/>
    <pc:docChg chg="undo custSel delSld modSld sldOrd">
      <pc:chgData name="Salonen Anssi" userId="241902be-ee4f-4c15-a5e1-57b8755bc3ff" providerId="ADAL" clId="{FAAD53BE-AE2C-4A46-B5B8-F5CF8E6DB97C}" dt="2021-09-26T11:21:57.154" v="226" actId="1076"/>
      <pc:docMkLst>
        <pc:docMk/>
      </pc:docMkLst>
      <pc:sldChg chg="del">
        <pc:chgData name="Salonen Anssi" userId="241902be-ee4f-4c15-a5e1-57b8755bc3ff" providerId="ADAL" clId="{FAAD53BE-AE2C-4A46-B5B8-F5CF8E6DB97C}" dt="2021-09-23T11:38:17.188" v="53" actId="2696"/>
        <pc:sldMkLst>
          <pc:docMk/>
          <pc:sldMk cId="0" sldId="256"/>
        </pc:sldMkLst>
      </pc:sldChg>
      <pc:sldChg chg="modAnim">
        <pc:chgData name="Salonen Anssi" userId="241902be-ee4f-4c15-a5e1-57b8755bc3ff" providerId="ADAL" clId="{FAAD53BE-AE2C-4A46-B5B8-F5CF8E6DB97C}" dt="2021-09-23T12:52:16.128" v="54"/>
        <pc:sldMkLst>
          <pc:docMk/>
          <pc:sldMk cId="0" sldId="257"/>
        </pc:sldMkLst>
      </pc:sldChg>
      <pc:sldChg chg="modAnim">
        <pc:chgData name="Salonen Anssi" userId="241902be-ee4f-4c15-a5e1-57b8755bc3ff" providerId="ADAL" clId="{FAAD53BE-AE2C-4A46-B5B8-F5CF8E6DB97C}" dt="2021-09-23T12:52:20.121" v="55"/>
        <pc:sldMkLst>
          <pc:docMk/>
          <pc:sldMk cId="0" sldId="258"/>
        </pc:sldMkLst>
      </pc:sldChg>
      <pc:sldChg chg="modAnim">
        <pc:chgData name="Salonen Anssi" userId="241902be-ee4f-4c15-a5e1-57b8755bc3ff" providerId="ADAL" clId="{FAAD53BE-AE2C-4A46-B5B8-F5CF8E6DB97C}" dt="2021-09-23T12:52:23.839" v="56"/>
        <pc:sldMkLst>
          <pc:docMk/>
          <pc:sldMk cId="0" sldId="259"/>
        </pc:sldMkLst>
      </pc:sldChg>
      <pc:sldChg chg="modSp mod modAnim">
        <pc:chgData name="Salonen Anssi" userId="241902be-ee4f-4c15-a5e1-57b8755bc3ff" providerId="ADAL" clId="{FAAD53BE-AE2C-4A46-B5B8-F5CF8E6DB97C}" dt="2021-09-26T11:15:13.907" v="105" actId="20577"/>
        <pc:sldMkLst>
          <pc:docMk/>
          <pc:sldMk cId="0" sldId="260"/>
        </pc:sldMkLst>
        <pc:spChg chg="mod">
          <ac:chgData name="Salonen Anssi" userId="241902be-ee4f-4c15-a5e1-57b8755bc3ff" providerId="ADAL" clId="{FAAD53BE-AE2C-4A46-B5B8-F5CF8E6DB97C}" dt="2021-09-26T11:15:07.880" v="94" actId="20577"/>
          <ac:spMkLst>
            <pc:docMk/>
            <pc:sldMk cId="0" sldId="260"/>
            <ac:spMk id="3" creationId="{EAA7CF9E-243C-4E77-A61F-16C43162971A}"/>
          </ac:spMkLst>
        </pc:spChg>
        <pc:spChg chg="mod">
          <ac:chgData name="Salonen Anssi" userId="241902be-ee4f-4c15-a5e1-57b8755bc3ff" providerId="ADAL" clId="{FAAD53BE-AE2C-4A46-B5B8-F5CF8E6DB97C}" dt="2021-09-26T11:15:13.907" v="105" actId="20577"/>
          <ac:spMkLst>
            <pc:docMk/>
            <pc:sldMk cId="0" sldId="260"/>
            <ac:spMk id="4" creationId="{D6BE6105-04E2-42CE-ABC5-167EE1677C07}"/>
          </ac:spMkLst>
        </pc:spChg>
      </pc:sldChg>
      <pc:sldChg chg="addSp delSp modSp mod modAnim">
        <pc:chgData name="Salonen Anssi" userId="241902be-ee4f-4c15-a5e1-57b8755bc3ff" providerId="ADAL" clId="{FAAD53BE-AE2C-4A46-B5B8-F5CF8E6DB97C}" dt="2021-09-26T11:21:57.154" v="226" actId="1076"/>
        <pc:sldMkLst>
          <pc:docMk/>
          <pc:sldMk cId="0" sldId="261"/>
        </pc:sldMkLst>
        <pc:spChg chg="mod">
          <ac:chgData name="Salonen Anssi" userId="241902be-ee4f-4c15-a5e1-57b8755bc3ff" providerId="ADAL" clId="{FAAD53BE-AE2C-4A46-B5B8-F5CF8E6DB97C}" dt="2021-09-26T11:20:36.395" v="223" actId="5793"/>
          <ac:spMkLst>
            <pc:docMk/>
            <pc:sldMk cId="0" sldId="261"/>
            <ac:spMk id="4" creationId="{3CCBE10F-A5A9-4E3A-A333-C7E7AFA1A86D}"/>
          </ac:spMkLst>
        </pc:spChg>
        <pc:spChg chg="add mod">
          <ac:chgData name="Salonen Anssi" userId="241902be-ee4f-4c15-a5e1-57b8755bc3ff" providerId="ADAL" clId="{FAAD53BE-AE2C-4A46-B5B8-F5CF8E6DB97C}" dt="2021-09-26T11:18:32.481" v="144" actId="113"/>
          <ac:spMkLst>
            <pc:docMk/>
            <pc:sldMk cId="0" sldId="261"/>
            <ac:spMk id="6" creationId="{8AB22805-42B3-4396-9A43-FDB873B2CB43}"/>
          </ac:spMkLst>
        </pc:spChg>
        <pc:spChg chg="add mod">
          <ac:chgData name="Salonen Anssi" userId="241902be-ee4f-4c15-a5e1-57b8755bc3ff" providerId="ADAL" clId="{FAAD53BE-AE2C-4A46-B5B8-F5CF8E6DB97C}" dt="2021-09-26T11:18:41.103" v="153" actId="113"/>
          <ac:spMkLst>
            <pc:docMk/>
            <pc:sldMk cId="0" sldId="261"/>
            <ac:spMk id="7" creationId="{2F5C2D2C-9D4F-4D86-8438-A9A4C04DD66B}"/>
          </ac:spMkLst>
        </pc:spChg>
        <pc:spChg chg="add del mod">
          <ac:chgData name="Salonen Anssi" userId="241902be-ee4f-4c15-a5e1-57b8755bc3ff" providerId="ADAL" clId="{FAAD53BE-AE2C-4A46-B5B8-F5CF8E6DB97C}" dt="2021-09-26T11:21:42.456" v="224" actId="1076"/>
          <ac:spMkLst>
            <pc:docMk/>
            <pc:sldMk cId="0" sldId="261"/>
            <ac:spMk id="8" creationId="{CF40EC80-81C9-4BDB-8B18-A19A04CAF157}"/>
          </ac:spMkLst>
        </pc:spChg>
        <pc:spChg chg="add mod">
          <ac:chgData name="Salonen Anssi" userId="241902be-ee4f-4c15-a5e1-57b8755bc3ff" providerId="ADAL" clId="{FAAD53BE-AE2C-4A46-B5B8-F5CF8E6DB97C}" dt="2021-09-26T11:21:48.609" v="225" actId="1076"/>
          <ac:spMkLst>
            <pc:docMk/>
            <pc:sldMk cId="0" sldId="261"/>
            <ac:spMk id="9" creationId="{E210F2A6-F061-4CD6-81FB-4C5F0CBE4A2E}"/>
          </ac:spMkLst>
        </pc:spChg>
        <pc:spChg chg="add mod">
          <ac:chgData name="Salonen Anssi" userId="241902be-ee4f-4c15-a5e1-57b8755bc3ff" providerId="ADAL" clId="{FAAD53BE-AE2C-4A46-B5B8-F5CF8E6DB97C}" dt="2021-09-26T11:19:39.206" v="210" actId="113"/>
          <ac:spMkLst>
            <pc:docMk/>
            <pc:sldMk cId="0" sldId="261"/>
            <ac:spMk id="10" creationId="{9EDC8C7D-B3AB-4CC6-9BE2-E75537179350}"/>
          </ac:spMkLst>
        </pc:spChg>
        <pc:spChg chg="add mod">
          <ac:chgData name="Salonen Anssi" userId="241902be-ee4f-4c15-a5e1-57b8755bc3ff" providerId="ADAL" clId="{FAAD53BE-AE2C-4A46-B5B8-F5CF8E6DB97C}" dt="2021-09-26T11:21:57.154" v="226" actId="1076"/>
          <ac:spMkLst>
            <pc:docMk/>
            <pc:sldMk cId="0" sldId="261"/>
            <ac:spMk id="11" creationId="{C360E6D9-AB3C-42DB-BC2D-55E0966C3BCB}"/>
          </ac:spMkLst>
        </pc:spChg>
        <pc:spChg chg="add mod">
          <ac:chgData name="Salonen Anssi" userId="241902be-ee4f-4c15-a5e1-57b8755bc3ff" providerId="ADAL" clId="{FAAD53BE-AE2C-4A46-B5B8-F5CF8E6DB97C}" dt="2021-09-26T11:20:29.010" v="221" actId="1076"/>
          <ac:spMkLst>
            <pc:docMk/>
            <pc:sldMk cId="0" sldId="261"/>
            <ac:spMk id="12" creationId="{1327A2FD-60B6-434B-9D79-B8516177C6FF}"/>
          </ac:spMkLst>
        </pc:spChg>
        <pc:spChg chg="add mod">
          <ac:chgData name="Salonen Anssi" userId="241902be-ee4f-4c15-a5e1-57b8755bc3ff" providerId="ADAL" clId="{FAAD53BE-AE2C-4A46-B5B8-F5CF8E6DB97C}" dt="2021-09-26T11:19:32.084" v="207" actId="113"/>
          <ac:spMkLst>
            <pc:docMk/>
            <pc:sldMk cId="0" sldId="261"/>
            <ac:spMk id="13" creationId="{72F54886-E00C-43E5-8129-45106CAA656D}"/>
          </ac:spMkLst>
        </pc:spChg>
        <pc:picChg chg="mod">
          <ac:chgData name="Salonen Anssi" userId="241902be-ee4f-4c15-a5e1-57b8755bc3ff" providerId="ADAL" clId="{FAAD53BE-AE2C-4A46-B5B8-F5CF8E6DB97C}" dt="2021-09-26T11:16:46.029" v="117" actId="1076"/>
          <ac:picMkLst>
            <pc:docMk/>
            <pc:sldMk cId="0" sldId="261"/>
            <ac:picMk id="7170" creationId="{755972EC-78CD-4510-A1FE-924A4ECD25D4}"/>
          </ac:picMkLst>
        </pc:picChg>
      </pc:sldChg>
      <pc:sldChg chg="modSp modAnim">
        <pc:chgData name="Salonen Anssi" userId="241902be-ee4f-4c15-a5e1-57b8755bc3ff" providerId="ADAL" clId="{FAAD53BE-AE2C-4A46-B5B8-F5CF8E6DB97C}" dt="2021-09-23T12:53:25.590" v="86"/>
        <pc:sldMkLst>
          <pc:docMk/>
          <pc:sldMk cId="0" sldId="262"/>
        </pc:sldMkLst>
        <pc:spChg chg="mod">
          <ac:chgData name="Salonen Anssi" userId="241902be-ee4f-4c15-a5e1-57b8755bc3ff" providerId="ADAL" clId="{FAAD53BE-AE2C-4A46-B5B8-F5CF8E6DB97C}" dt="2021-09-23T12:53:20.807" v="84" actId="12"/>
          <ac:spMkLst>
            <pc:docMk/>
            <pc:sldMk cId="0" sldId="262"/>
            <ac:spMk id="4" creationId="{A4F831B9-04D1-4632-8D11-E39A6F9FD91C}"/>
          </ac:spMkLst>
        </pc:spChg>
      </pc:sldChg>
      <pc:sldChg chg="modSp mod ord">
        <pc:chgData name="Salonen Anssi" userId="241902be-ee4f-4c15-a5e1-57b8755bc3ff" providerId="ADAL" clId="{FAAD53BE-AE2C-4A46-B5B8-F5CF8E6DB97C}" dt="2021-09-23T11:38:10.663" v="52"/>
        <pc:sldMkLst>
          <pc:docMk/>
          <pc:sldMk cId="2675401692" sldId="263"/>
        </pc:sldMkLst>
        <pc:spChg chg="mod">
          <ac:chgData name="Salonen Anssi" userId="241902be-ee4f-4c15-a5e1-57b8755bc3ff" providerId="ADAL" clId="{FAAD53BE-AE2C-4A46-B5B8-F5CF8E6DB97C}" dt="2021-09-23T11:37:57.185" v="36" actId="6549"/>
          <ac:spMkLst>
            <pc:docMk/>
            <pc:sldMk cId="2675401692" sldId="263"/>
            <ac:spMk id="2" creationId="{1520D0E8-4325-1A49-9C80-BF440F63C053}"/>
          </ac:spMkLst>
        </pc:spChg>
        <pc:spChg chg="mod">
          <ac:chgData name="Salonen Anssi" userId="241902be-ee4f-4c15-a5e1-57b8755bc3ff" providerId="ADAL" clId="{FAAD53BE-AE2C-4A46-B5B8-F5CF8E6DB97C}" dt="2021-09-23T11:38:07.086" v="50" actId="20577"/>
          <ac:spMkLst>
            <pc:docMk/>
            <pc:sldMk cId="2675401692" sldId="263"/>
            <ac:spMk id="3" creationId="{272EC1BF-C009-614D-A722-6892BDBD0E1D}"/>
          </ac:spMkLst>
        </pc:spChg>
        <pc:spChg chg="mod">
          <ac:chgData name="Salonen Anssi" userId="241902be-ee4f-4c15-a5e1-57b8755bc3ff" providerId="ADAL" clId="{FAAD53BE-AE2C-4A46-B5B8-F5CF8E6DB97C}" dt="2021-09-23T11:38:02.930" v="45" actId="20577"/>
          <ac:spMkLst>
            <pc:docMk/>
            <pc:sldMk cId="2675401692" sldId="263"/>
            <ac:spMk id="4" creationId="{616EE2A2-1585-1C4A-A7CF-9E1614286C7F}"/>
          </ac:spMkLst>
        </pc:spChg>
      </pc:sldChg>
    </pc:docChg>
  </pc:docChgLst>
  <pc:docChgLst>
    <pc:chgData name="Seitaniemi Siiri" userId="b613e59b-4dc0-4e7d-a5d7-ab492795c13c" providerId="ADAL" clId="{F752D634-57BC-47C7-9D94-51F9BCF4FAA4}"/>
    <pc:docChg chg="custSel modSld">
      <pc:chgData name="Seitaniemi Siiri" userId="b613e59b-4dc0-4e7d-a5d7-ab492795c13c" providerId="ADAL" clId="{F752D634-57BC-47C7-9D94-51F9BCF4FAA4}" dt="2021-11-12T13:08:45.338" v="7" actId="478"/>
      <pc:docMkLst>
        <pc:docMk/>
      </pc:docMkLst>
      <pc:sldChg chg="delSp">
        <pc:chgData name="Seitaniemi Siiri" userId="b613e59b-4dc0-4e7d-a5d7-ab492795c13c" providerId="ADAL" clId="{F752D634-57BC-47C7-9D94-51F9BCF4FAA4}" dt="2021-11-12T13:08:33.513" v="1" actId="478"/>
        <pc:sldMkLst>
          <pc:docMk/>
          <pc:sldMk cId="0" sldId="257"/>
        </pc:sldMkLst>
        <pc:picChg chg="del">
          <ac:chgData name="Seitaniemi Siiri" userId="b613e59b-4dc0-4e7d-a5d7-ab492795c13c" providerId="ADAL" clId="{F752D634-57BC-47C7-9D94-51F9BCF4FAA4}" dt="2021-11-12T13:08:33.513" v="1" actId="478"/>
          <ac:picMkLst>
            <pc:docMk/>
            <pc:sldMk cId="0" sldId="257"/>
            <ac:picMk id="3074" creationId="{2D8E1A4F-14F1-4B23-A088-99EBAAFCF707}"/>
          </ac:picMkLst>
        </pc:picChg>
      </pc:sldChg>
      <pc:sldChg chg="delSp">
        <pc:chgData name="Seitaniemi Siiri" userId="b613e59b-4dc0-4e7d-a5d7-ab492795c13c" providerId="ADAL" clId="{F752D634-57BC-47C7-9D94-51F9BCF4FAA4}" dt="2021-11-12T13:08:34.810" v="2" actId="478"/>
        <pc:sldMkLst>
          <pc:docMk/>
          <pc:sldMk cId="0" sldId="258"/>
        </pc:sldMkLst>
        <pc:picChg chg="del">
          <ac:chgData name="Seitaniemi Siiri" userId="b613e59b-4dc0-4e7d-a5d7-ab492795c13c" providerId="ADAL" clId="{F752D634-57BC-47C7-9D94-51F9BCF4FAA4}" dt="2021-11-12T13:08:34.810" v="2" actId="478"/>
          <ac:picMkLst>
            <pc:docMk/>
            <pc:sldMk cId="0" sldId="258"/>
            <ac:picMk id="4098" creationId="{27998791-D8E8-49A8-B8FE-6D61C04FB49D}"/>
          </ac:picMkLst>
        </pc:picChg>
      </pc:sldChg>
      <pc:sldChg chg="delSp">
        <pc:chgData name="Seitaniemi Siiri" userId="b613e59b-4dc0-4e7d-a5d7-ab492795c13c" providerId="ADAL" clId="{F752D634-57BC-47C7-9D94-51F9BCF4FAA4}" dt="2021-11-12T13:08:36.160" v="3" actId="478"/>
        <pc:sldMkLst>
          <pc:docMk/>
          <pc:sldMk cId="0" sldId="259"/>
        </pc:sldMkLst>
        <pc:picChg chg="del">
          <ac:chgData name="Seitaniemi Siiri" userId="b613e59b-4dc0-4e7d-a5d7-ab492795c13c" providerId="ADAL" clId="{F752D634-57BC-47C7-9D94-51F9BCF4FAA4}" dt="2021-11-12T13:08:36.160" v="3" actId="478"/>
          <ac:picMkLst>
            <pc:docMk/>
            <pc:sldMk cId="0" sldId="259"/>
            <ac:picMk id="5122" creationId="{EE5B3AFD-C6D0-4428-9C01-0397C88CC440}"/>
          </ac:picMkLst>
        </pc:picChg>
      </pc:sldChg>
      <pc:sldChg chg="delSp">
        <pc:chgData name="Seitaniemi Siiri" userId="b613e59b-4dc0-4e7d-a5d7-ab492795c13c" providerId="ADAL" clId="{F752D634-57BC-47C7-9D94-51F9BCF4FAA4}" dt="2021-11-12T13:08:37.658" v="4" actId="478"/>
        <pc:sldMkLst>
          <pc:docMk/>
          <pc:sldMk cId="0" sldId="260"/>
        </pc:sldMkLst>
        <pc:picChg chg="del">
          <ac:chgData name="Seitaniemi Siiri" userId="b613e59b-4dc0-4e7d-a5d7-ab492795c13c" providerId="ADAL" clId="{F752D634-57BC-47C7-9D94-51F9BCF4FAA4}" dt="2021-11-12T13:08:37.658" v="4" actId="478"/>
          <ac:picMkLst>
            <pc:docMk/>
            <pc:sldMk cId="0" sldId="260"/>
            <ac:picMk id="6146" creationId="{EEB1024B-F4D5-4954-978D-E78C381375B2}"/>
          </ac:picMkLst>
        </pc:picChg>
      </pc:sldChg>
      <pc:sldChg chg="delSp modAnim">
        <pc:chgData name="Seitaniemi Siiri" userId="b613e59b-4dc0-4e7d-a5d7-ab492795c13c" providerId="ADAL" clId="{F752D634-57BC-47C7-9D94-51F9BCF4FAA4}" dt="2021-11-12T13:08:43.097" v="6" actId="478"/>
        <pc:sldMkLst>
          <pc:docMk/>
          <pc:sldMk cId="0" sldId="261"/>
        </pc:sldMkLst>
        <pc:spChg chg="del">
          <ac:chgData name="Seitaniemi Siiri" userId="b613e59b-4dc0-4e7d-a5d7-ab492795c13c" providerId="ADAL" clId="{F752D634-57BC-47C7-9D94-51F9BCF4FAA4}" dt="2021-11-12T13:08:41.881" v="5" actId="478"/>
          <ac:spMkLst>
            <pc:docMk/>
            <pc:sldMk cId="0" sldId="261"/>
            <ac:spMk id="4" creationId="{3CCBE10F-A5A9-4E3A-A333-C7E7AFA1A86D}"/>
          </ac:spMkLst>
        </pc:spChg>
        <pc:picChg chg="del">
          <ac:chgData name="Seitaniemi Siiri" userId="b613e59b-4dc0-4e7d-a5d7-ab492795c13c" providerId="ADAL" clId="{F752D634-57BC-47C7-9D94-51F9BCF4FAA4}" dt="2021-11-12T13:08:43.097" v="6" actId="478"/>
          <ac:picMkLst>
            <pc:docMk/>
            <pc:sldMk cId="0" sldId="261"/>
            <ac:picMk id="7170" creationId="{755972EC-78CD-4510-A1FE-924A4ECD25D4}"/>
          </ac:picMkLst>
        </pc:picChg>
      </pc:sldChg>
      <pc:sldChg chg="delSp">
        <pc:chgData name="Seitaniemi Siiri" userId="b613e59b-4dc0-4e7d-a5d7-ab492795c13c" providerId="ADAL" clId="{F752D634-57BC-47C7-9D94-51F9BCF4FAA4}" dt="2021-11-12T13:08:45.338" v="7" actId="478"/>
        <pc:sldMkLst>
          <pc:docMk/>
          <pc:sldMk cId="0" sldId="262"/>
        </pc:sldMkLst>
        <pc:picChg chg="del">
          <ac:chgData name="Seitaniemi Siiri" userId="b613e59b-4dc0-4e7d-a5d7-ab492795c13c" providerId="ADAL" clId="{F752D634-57BC-47C7-9D94-51F9BCF4FAA4}" dt="2021-11-12T13:08:45.338" v="7" actId="478"/>
          <ac:picMkLst>
            <pc:docMk/>
            <pc:sldMk cId="0" sldId="262"/>
            <ac:picMk id="8194" creationId="{C14773B7-AC5A-4E1D-AFEC-3E187FD47EBC}"/>
          </ac:picMkLst>
        </pc:picChg>
      </pc:sldChg>
      <pc:sldChg chg="delCm">
        <pc:chgData name="Seitaniemi Siiri" userId="b613e59b-4dc0-4e7d-a5d7-ab492795c13c" providerId="ADAL" clId="{F752D634-57BC-47C7-9D94-51F9BCF4FAA4}" dt="2021-11-12T13:08:28.693" v="0" actId="1592"/>
        <pc:sldMkLst>
          <pc:docMk/>
          <pc:sldMk cId="267540169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9967-FD12-4CD3-8C3F-24657AB815B9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3A3C-78E2-4325-AA0F-35C80169F5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8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644163-A3F0-46D2-8C97-687E816F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9C47-51F2-4C40-A3D3-6A0E8CC1F97D}" type="datetime1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0240AA-2AD7-4AD2-B4E8-521DE9E5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5822D0-AB55-4ACB-B597-643F6A4A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9812-F0EA-4CDB-B875-0F8E993D77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91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885DF-9971-4299-8794-6EEB8024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B42B-CB73-40C7-B1DA-17C19390A305}" type="datetime1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30B44D-2EA6-4429-921B-1D790AAD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5AE70F-19C6-4486-8A81-AA0D9E37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3606-8803-4EE3-9AFA-62616300B7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9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A6093F-5278-446B-89CF-192DDEE2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4012-8760-4F43-9FDC-E4458FBB0C39}" type="datetime1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92376-5228-46FB-A3A3-FC2EAFC6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173431-B514-47AB-A1E9-6183A97B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9074-C345-4B3F-86F3-0C347D71E8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7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6483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099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232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1817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3729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8506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4084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6817CA-B8D1-4704-8121-366F7C0A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9CDE-AB02-4E9E-80D4-5494079765B5}" type="datetime1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65CAD6-5624-494A-9829-F15B24A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5D021D-E600-4CE6-8B06-2AF6CCC0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F3A0-D1C4-4F28-AA1D-C52E0ECA3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1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827F0E-E708-4193-9A84-F64BEF4E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FC57-5469-43F4-95D6-00BBB100B06C}" type="datetime1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570983-269D-42CC-92EA-54844E0B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EDDD1C-B578-4E69-A326-09629291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4FCE-C0A5-4CEA-B7EA-8224E350A1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22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5086A33-E75C-4F64-965E-B0BFA65B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3C33-9783-49E0-BB2D-28BA14FFE0DE}" type="datetime1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9FE8F2A-9B4C-4471-BD46-315D2E47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D1C2540-8701-48EE-9301-637D537B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00AF-C279-4926-A31D-0D1D4509B6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5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82946BE-8902-49CB-AB6C-4B91B3F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3F8E-8EFB-41FC-9A3F-54BE60BA5D8F}" type="datetime1">
              <a:rPr lang="fi-FI" smtClean="0"/>
              <a:t>4.5.2023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28A6C08-AD4C-4F47-92A4-C36E9D0F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A9E608D-58F7-4991-904A-2CAEE04C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EF05-360C-46D0-8181-CB151D6B8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3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7F68F5-E9C6-4B84-ACAD-969FF581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AEFE-BA17-4978-B9B0-2FAD5F67696F}" type="datetime1">
              <a:rPr lang="fi-FI" smtClean="0"/>
              <a:t>4.5.2023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3C130C22-713D-4FF5-B032-A7958747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A0777DD7-5CF9-4BBD-938F-3418DB5D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7CA6-60C0-4CA0-9E79-CC41985246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25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1DF6AEC-8C41-414E-99C2-CE3B79AF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BE54-0944-498C-B910-92C9AEB6E62F}" type="datetime1">
              <a:rPr lang="fi-FI" smtClean="0"/>
              <a:t>4.5.2023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F5A4FCE-D8AA-4DBA-83AF-DB5729D1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01443C06-861C-46A8-8190-FBABD226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EB36-C6D3-4C53-9E82-D95183BB62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33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2583D8A-64CC-4497-8247-A00A06D5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8203-98C9-459A-9B6C-A4C40D783F1A}" type="datetime1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C5D634A-AEB9-476A-94AA-BC1B1730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D9BFBE4-401A-4D5C-815D-D6674779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3921-2B5E-4128-B8A5-016BD6B2D0B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43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FCF0FAA-43C6-43AF-AE15-645291C3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9E11-63D6-4CC8-A389-4B9EC78F25B2}" type="datetime1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EF6B7B2-9008-4760-B18C-22232325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EDD9044-8B32-4A87-858B-6AAAAE6F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C3E2-4083-4E25-A430-954E5325F0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3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A676FD6D-BA47-4C66-85B1-DB6C0252B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FA3D7F89-56DA-4593-9A86-3F5EFE292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095E27-CC51-4EE7-8CDC-EF54EBA5A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240468-D092-4556-B3F4-1D68A0359909}" type="datetime1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9CDE15-22BB-4B49-9265-3E9EF2D80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1483D-ADE1-49CD-81E1-F03BFB1DE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4DC1D2-0DEC-4858-A562-E292A34A55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91814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Pronominit </a:t>
            </a:r>
            <a:r>
              <a:rPr lang="fi-FI" dirty="0" err="1"/>
              <a:t>man</a:t>
            </a:r>
            <a:r>
              <a:rPr lang="fi-FI" dirty="0"/>
              <a:t> ja </a:t>
            </a:r>
            <a:r>
              <a:rPr lang="fi-FI" dirty="0" err="1"/>
              <a:t>det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11AF56-F84B-4190-A4C1-C38D0C0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 b="1" dirty="0"/>
              <a:t/>
            </a:r>
            <a:br>
              <a:rPr lang="fi-FI" sz="4000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864D62-9FB7-4FCF-9EC8-5FD355FD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200" i="1" dirty="0"/>
              <a:t>Man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 </a:t>
            </a:r>
            <a:r>
              <a:rPr lang="fi-FI" b="1" i="1" dirty="0" err="1"/>
              <a:t>man</a:t>
            </a:r>
            <a:r>
              <a:rPr lang="fi-FI" b="1" dirty="0"/>
              <a:t> on lauseen tekijänä, kun puhutaan ihmisistä yleensä.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/>
              <a:t>Man</a:t>
            </a:r>
            <a:r>
              <a:rPr lang="fi-FI" sz="2400" dirty="0"/>
              <a:t> </a:t>
            </a:r>
            <a:r>
              <a:rPr lang="fi-FI" sz="2400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rågbröd</a:t>
            </a:r>
            <a:r>
              <a:rPr lang="fi-FI" sz="2400" dirty="0"/>
              <a:t> i Finland. 	</a:t>
            </a:r>
            <a:r>
              <a:rPr lang="fi-FI" sz="2000" i="1" dirty="0"/>
              <a:t>Suomessa </a:t>
            </a:r>
            <a:r>
              <a:rPr lang="fi-FI" sz="2000" b="1" i="1" dirty="0"/>
              <a:t>syödään</a:t>
            </a:r>
            <a:r>
              <a:rPr lang="fi-FI" sz="2000" i="1" dirty="0"/>
              <a:t> paljon ruisleipää.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i="1" dirty="0"/>
              <a:t>Man</a:t>
            </a:r>
            <a:r>
              <a:rPr lang="fi-FI" b="1" dirty="0"/>
              <a:t> on muodoltaan yksiköllinen ja kolmas persoona.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/>
              <a:t>Man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vara </a:t>
            </a:r>
            <a:r>
              <a:rPr lang="fi-FI" sz="2400" b="1" dirty="0" err="1"/>
              <a:t>försiktig</a:t>
            </a:r>
            <a:r>
              <a:rPr lang="fi-FI" sz="2400" dirty="0"/>
              <a:t>.		</a:t>
            </a:r>
            <a:r>
              <a:rPr lang="fi-FI" sz="2000" i="1" dirty="0"/>
              <a:t>Täytyy olla varovainen.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b="1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		</a:t>
            </a:r>
            <a:r>
              <a:rPr lang="fi-FI" sz="2000" i="1" dirty="0"/>
              <a:t>Voiko tähän istuutua?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lämna</a:t>
            </a:r>
            <a:r>
              <a:rPr lang="fi-FI" sz="2400" dirty="0"/>
              <a:t> </a:t>
            </a:r>
            <a:r>
              <a:rPr lang="fi-FI" sz="2400" b="1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grejer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	</a:t>
            </a:r>
            <a:r>
              <a:rPr lang="fi-FI" sz="2000" i="1" dirty="0"/>
              <a:t>Voiko tänne jättää tavaransa?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14DCD6-1106-43C5-AC38-2E2F0B25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5F7A4A-8191-4C1A-989A-7D0559E2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20BE74-83BC-44F7-8E4E-5C1C9947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/>
            </a: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7A8C90-54CC-485A-A99B-939F30AA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1387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200" i="1" dirty="0" err="1"/>
              <a:t>Det</a:t>
            </a:r>
            <a:endParaRPr lang="fi-FI" sz="32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Pronominia </a:t>
            </a:r>
            <a:r>
              <a:rPr lang="fi-FI" b="1" i="1" dirty="0" err="1"/>
              <a:t>det</a:t>
            </a:r>
            <a:r>
              <a:rPr lang="fi-FI" b="1" dirty="0"/>
              <a:t> käytetään:</a:t>
            </a:r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kuvaillaan, millaista jossakin on tai millaista jokin on.</a:t>
            </a:r>
            <a:endParaRPr lang="fi-FI" sz="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kallt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			</a:t>
            </a:r>
            <a:r>
              <a:rPr lang="fi-FI" sz="2000" i="1" dirty="0"/>
              <a:t>Täällä on kylmä.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tråkigt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höra</a:t>
            </a:r>
            <a:r>
              <a:rPr lang="fi-FI" sz="2400" dirty="0"/>
              <a:t>.	</a:t>
            </a:r>
            <a:r>
              <a:rPr lang="fi-FI" sz="2400" i="1" dirty="0"/>
              <a:t>	</a:t>
            </a:r>
            <a:r>
              <a:rPr lang="fi-FI" sz="2000" i="1" dirty="0"/>
              <a:t>Ikävä kuulla.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800" i="1" dirty="0"/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puhutaan säätilasta ja luonnonilmiöistä.</a:t>
            </a:r>
            <a:endParaRPr lang="fi-FI" sz="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snöar</a:t>
            </a:r>
            <a:r>
              <a:rPr lang="fi-FI" sz="2400" dirty="0"/>
              <a:t>.				</a:t>
            </a:r>
            <a:r>
              <a:rPr lang="fi-FI" sz="2000" i="1" dirty="0"/>
              <a:t>Sataa lunta.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När</a:t>
            </a:r>
            <a:r>
              <a:rPr lang="fi-FI" sz="2400" b="1" dirty="0"/>
              <a:t> </a:t>
            </a: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dirty="0" err="1"/>
              <a:t>höst</a:t>
            </a:r>
            <a:r>
              <a:rPr lang="fi-FI" sz="2400" dirty="0"/>
              <a:t>,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mörkt</a:t>
            </a:r>
            <a:r>
              <a:rPr lang="fi-FI" dirty="0"/>
              <a:t>.	</a:t>
            </a:r>
            <a:r>
              <a:rPr lang="fi-FI" sz="2000" i="1" dirty="0"/>
              <a:t>Kun tulee syksy, tulee pimeää.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CF89FD-2007-4CB9-8D1E-7690C053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ABB096B-A58A-4090-8858-90D94DF5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tsikko 1">
            <a:extLst>
              <a:ext uri="{FF2B5EF4-FFF2-40B4-BE49-F238E27FC236}">
                <a16:creationId xmlns:a16="http://schemas.microsoft.com/office/drawing/2014/main" id="{C378B024-78BF-4FD1-8332-CC51B338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endParaRPr lang="fi-FI" alt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62877-2B1E-411E-B4D0-605C2FC5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Pronominia </a:t>
            </a:r>
            <a:r>
              <a:rPr lang="fi-FI" b="1" i="1" dirty="0" err="1"/>
              <a:t>det</a:t>
            </a:r>
            <a:r>
              <a:rPr lang="fi-FI" b="1" dirty="0"/>
              <a:t> käytetään:</a:t>
            </a:r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käytetään aistihavaintoverbejä.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känns</a:t>
            </a:r>
            <a:r>
              <a:rPr lang="fi-FI" sz="2400" dirty="0"/>
              <a:t> </a:t>
            </a:r>
            <a:r>
              <a:rPr lang="fi-FI" sz="2400" dirty="0" err="1"/>
              <a:t>konstigt</a:t>
            </a:r>
            <a:r>
              <a:rPr lang="fi-FI" sz="2400" dirty="0"/>
              <a:t>.		</a:t>
            </a:r>
            <a:r>
              <a:rPr lang="fi-FI" sz="2000" i="1" dirty="0"/>
              <a:t>Tuntuu kummalliselta.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intressant</a:t>
            </a:r>
            <a:r>
              <a:rPr lang="fi-FI" sz="2400" dirty="0"/>
              <a:t>.		</a:t>
            </a:r>
            <a:r>
              <a:rPr lang="fi-FI" sz="2000" i="1" dirty="0"/>
              <a:t>Kuulostaa mielenkiintoiselta.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i="1" dirty="0"/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ilmaistaan, että jossakin on jotakin </a:t>
            </a:r>
            <a:r>
              <a:rPr lang="fi-FI" b="1" i="1" dirty="0" err="1"/>
              <a:t>det</a:t>
            </a:r>
            <a:r>
              <a:rPr lang="fi-FI" b="1" i="1" dirty="0"/>
              <a:t> </a:t>
            </a:r>
            <a:r>
              <a:rPr lang="fi-FI" b="1" i="1" dirty="0" err="1"/>
              <a:t>finns</a:t>
            </a:r>
            <a:r>
              <a:rPr lang="fi-FI" b="1" i="1" dirty="0"/>
              <a:t> </a:t>
            </a:r>
            <a:r>
              <a:rPr lang="fi-FI" b="1" dirty="0"/>
              <a:t>-rakenteen avulla.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folk </a:t>
            </a:r>
            <a:r>
              <a:rPr lang="fi-FI" sz="2400" dirty="0" err="1"/>
              <a:t>här</a:t>
            </a:r>
            <a:r>
              <a:rPr lang="fi-FI" sz="2400" dirty="0"/>
              <a:t>.	</a:t>
            </a:r>
            <a:r>
              <a:rPr lang="fi-FI" sz="2000" i="1" dirty="0"/>
              <a:t>Täällä on paljon väkeä.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A94105-BF6E-47F7-91F3-11740DEE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419098-3DBE-4367-A009-DB8F93A4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7CB46124-680E-4890-A6D2-2C547B94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A7CF9E-243C-4E77-A61F-16C43162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263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bäst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åka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Finland?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ställen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besöka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bada</a:t>
            </a:r>
            <a:r>
              <a:rPr lang="fi-FI" sz="2400" dirty="0"/>
              <a:t> </a:t>
            </a:r>
            <a:r>
              <a:rPr lang="fi-FI" sz="2400" dirty="0" err="1"/>
              <a:t>bastu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Klarar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svenska</a:t>
            </a:r>
            <a:r>
              <a:rPr lang="fi-FI" sz="2400" dirty="0"/>
              <a:t> </a:t>
            </a:r>
            <a:r>
              <a:rPr lang="fi-FI" sz="2400" dirty="0" err="1"/>
              <a:t>överallt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dyrt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restaurang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snö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september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Regnar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se </a:t>
            </a:r>
            <a:r>
              <a:rPr lang="fi-FI" sz="2400" dirty="0" err="1"/>
              <a:t>jultomten</a:t>
            </a:r>
            <a:r>
              <a:rPr lang="fi-FI" sz="2400" dirty="0"/>
              <a:t> i Helsingfors?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BE6105-04E2-42CE-ABC5-167EE1677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825625"/>
            <a:ext cx="5788025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/>
              <a:t>Milloin on parasta matkustaa Suomeen?</a:t>
            </a:r>
          </a:p>
          <a:p>
            <a:pPr marL="0" indent="0">
              <a:buNone/>
            </a:pPr>
            <a:r>
              <a:rPr lang="fi-FI" altLang="fi-FI" sz="2400" dirty="0"/>
              <a:t>Missä paikoissa täytyy käydä?</a:t>
            </a:r>
          </a:p>
          <a:p>
            <a:pPr marL="0" indent="0">
              <a:buNone/>
            </a:pPr>
            <a:r>
              <a:rPr lang="fi-FI" altLang="fi-FI" sz="2400" dirty="0"/>
              <a:t>Missä voi saunoa?</a:t>
            </a:r>
          </a:p>
          <a:p>
            <a:pPr marL="0" indent="0">
              <a:buNone/>
            </a:pPr>
            <a:r>
              <a:rPr lang="fi-FI" altLang="fi-FI" sz="2400" dirty="0"/>
              <a:t>Selviääkö ruotsiksi kaikkialla?</a:t>
            </a:r>
          </a:p>
          <a:p>
            <a:pPr marL="0" indent="0">
              <a:buNone/>
            </a:pPr>
            <a:r>
              <a:rPr lang="fi-FI" altLang="fi-FI" sz="2400" dirty="0"/>
              <a:t>Onko kallista syödä ravintolassa?</a:t>
            </a:r>
          </a:p>
          <a:p>
            <a:pPr marL="0" indent="0">
              <a:buNone/>
            </a:pPr>
            <a:r>
              <a:rPr lang="fi-FI" altLang="fi-FI" sz="2400" dirty="0"/>
              <a:t>Onko jo syyskuussa lunta?</a:t>
            </a:r>
          </a:p>
          <a:p>
            <a:pPr marL="0" indent="0">
              <a:buNone/>
            </a:pPr>
            <a:r>
              <a:rPr lang="fi-FI" altLang="fi-FI" sz="2400" dirty="0"/>
              <a:t>Sataako kesällä paljon?</a:t>
            </a:r>
          </a:p>
          <a:p>
            <a:pPr marL="0" indent="0">
              <a:buNone/>
            </a:pPr>
            <a:r>
              <a:rPr lang="fi-FI" altLang="fi-FI" sz="2400" dirty="0"/>
              <a:t>Voiko Helsingissä nähdä joulupukin?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B1EBB95-316F-42E4-AB3A-8DDDAD0F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B7AD3A-A028-40EA-A6F5-C6DC428E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1">
            <a:extLst>
              <a:ext uri="{FF2B5EF4-FFF2-40B4-BE49-F238E27FC236}">
                <a16:creationId xmlns:a16="http://schemas.microsoft.com/office/drawing/2014/main" id="{8EB820B3-D854-4A6E-98E6-A9306E56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Täydennä </a:t>
            </a:r>
            <a:r>
              <a:rPr lang="fi-FI" alt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fi-FI" alt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0809C-05FB-4B45-89FA-6F445D8B1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hösten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_____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mörkt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Då</a:t>
            </a:r>
            <a:r>
              <a:rPr lang="fi-FI" sz="2400" dirty="0"/>
              <a:t> </a:t>
            </a:r>
            <a:r>
              <a:rPr lang="fi-FI" sz="2400" dirty="0" err="1"/>
              <a:t>känner</a:t>
            </a:r>
            <a:r>
              <a:rPr lang="fi-FI" sz="2400" dirty="0"/>
              <a:t> _____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deppig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_____ </a:t>
            </a:r>
            <a:r>
              <a:rPr lang="fi-FI" sz="2400" dirty="0" err="1"/>
              <a:t>regnat</a:t>
            </a:r>
            <a:r>
              <a:rPr lang="fi-FI" sz="2400" dirty="0"/>
              <a:t> hela </a:t>
            </a:r>
            <a:r>
              <a:rPr lang="fi-FI" sz="2400" dirty="0" err="1"/>
              <a:t>dagen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inget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känns</a:t>
            </a:r>
            <a:r>
              <a:rPr lang="fi-FI" sz="2400" dirty="0"/>
              <a:t> </a:t>
            </a:r>
            <a:r>
              <a:rPr lang="fi-FI" sz="2400" dirty="0" err="1"/>
              <a:t>trist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bara</a:t>
            </a:r>
            <a:r>
              <a:rPr lang="fi-FI" sz="2400" dirty="0"/>
              <a:t> </a:t>
            </a:r>
            <a:r>
              <a:rPr lang="fi-FI" sz="2400" dirty="0" err="1"/>
              <a:t>sitta</a:t>
            </a:r>
            <a:r>
              <a:rPr lang="fi-FI" sz="2400" dirty="0"/>
              <a:t> </a:t>
            </a:r>
            <a:r>
              <a:rPr lang="fi-FI" sz="2400" dirty="0" err="1"/>
              <a:t>inne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Finns</a:t>
            </a:r>
            <a:r>
              <a:rPr lang="fi-FI" sz="2400" dirty="0"/>
              <a:t> _____ </a:t>
            </a:r>
            <a:r>
              <a:rPr lang="fi-FI" sz="2400" dirty="0" err="1"/>
              <a:t>något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pigga</a:t>
            </a:r>
            <a:r>
              <a:rPr lang="fi-FI" sz="2400" dirty="0"/>
              <a:t> </a:t>
            </a:r>
            <a:r>
              <a:rPr lang="fi-FI" sz="2400" dirty="0" err="1"/>
              <a:t>upp</a:t>
            </a:r>
            <a:r>
              <a:rPr lang="fi-FI" sz="2400" dirty="0"/>
              <a:t> en?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Kanske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_____ </a:t>
            </a:r>
            <a:r>
              <a:rPr lang="fi-FI" sz="2400" dirty="0" err="1"/>
              <a:t>titta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AB22805-42B3-4396-9A43-FDB873B2CB43}"/>
              </a:ext>
            </a:extLst>
          </p:cNvPr>
          <p:cNvSpPr txBox="1"/>
          <p:nvPr/>
        </p:nvSpPr>
        <p:spPr>
          <a:xfrm flipH="1">
            <a:off x="3009899" y="175701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F5C2D2C-9D4F-4D86-8438-A9A4C04DD66B}"/>
              </a:ext>
            </a:extLst>
          </p:cNvPr>
          <p:cNvSpPr txBox="1"/>
          <p:nvPr/>
        </p:nvSpPr>
        <p:spPr>
          <a:xfrm>
            <a:off x="2684749" y="2218680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man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40EC80-81C9-4BDB-8B18-A19A04CAF157}"/>
              </a:ext>
            </a:extLst>
          </p:cNvPr>
          <p:cNvSpPr txBox="1"/>
          <p:nvPr/>
        </p:nvSpPr>
        <p:spPr>
          <a:xfrm>
            <a:off x="2523773" y="2680345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210F2A6-F061-4CD6-81FB-4C5F0CBE4A2E}"/>
              </a:ext>
            </a:extLst>
          </p:cNvPr>
          <p:cNvSpPr txBox="1"/>
          <p:nvPr/>
        </p:nvSpPr>
        <p:spPr>
          <a:xfrm>
            <a:off x="1403021" y="3113782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Man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EDC8C7D-B3AB-4CC6-9BE2-E75537179350}"/>
              </a:ext>
            </a:extLst>
          </p:cNvPr>
          <p:cNvSpPr txBox="1"/>
          <p:nvPr/>
        </p:nvSpPr>
        <p:spPr>
          <a:xfrm>
            <a:off x="1403021" y="3547219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Man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60E6D9-AB3C-42DB-BC2D-55E0966C3BCB}"/>
              </a:ext>
            </a:extLst>
          </p:cNvPr>
          <p:cNvSpPr txBox="1"/>
          <p:nvPr/>
        </p:nvSpPr>
        <p:spPr>
          <a:xfrm>
            <a:off x="1403021" y="4025085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327A2FD-60B6-434B-9D79-B8516177C6FF}"/>
              </a:ext>
            </a:extLst>
          </p:cNvPr>
          <p:cNvSpPr txBox="1"/>
          <p:nvPr/>
        </p:nvSpPr>
        <p:spPr>
          <a:xfrm>
            <a:off x="2128220" y="4457728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2F54886-E00C-43E5-8129-45106CAA656D}"/>
              </a:ext>
            </a:extLst>
          </p:cNvPr>
          <p:cNvSpPr txBox="1"/>
          <p:nvPr/>
        </p:nvSpPr>
        <p:spPr>
          <a:xfrm>
            <a:off x="2780000" y="5312810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man</a:t>
            </a:r>
            <a:endParaRPr lang="fi-FI" sz="2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4A2800F-2F9B-44C6-BCEA-21496577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AFB9EC-1CE3-49A8-A1E1-1570F445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>
            <a:extLst>
              <a:ext uri="{FF2B5EF4-FFF2-40B4-BE49-F238E27FC236}">
                <a16:creationId xmlns:a16="http://schemas.microsoft.com/office/drawing/2014/main" id="{7B69C27D-7537-41D3-B7D9-776A6C5D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735269-4DF0-4E45-A18D-F7C288086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9825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Kuulostaa jännittävältä.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Tänään on lämmintä ja aurinkoista.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Täällä on monta hyvää ravintolaa.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Kesällä syödään paljon jäätelöä.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Ei saa valehdella.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Pitää aina olla rehellinen.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F831B9-04D1-4632-8D11-E39A6F9F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8025" y="1825625"/>
            <a:ext cx="5565775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spännande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varmt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soligt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många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restauranger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glass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Man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ljuga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Man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vara </a:t>
            </a:r>
            <a:r>
              <a:rPr lang="fi-FI" sz="2400" dirty="0" err="1"/>
              <a:t>ärlig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468CC8-064C-4CCB-B056-E5275A2F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3B70ED-A305-4A0C-90B7-23E093F0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0B774-CF41-426D-819C-10792612A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B2C9E4-04D8-4CF2-B94F-90A30CA18012}">
  <ds:schemaRefs>
    <ds:schemaRef ds:uri="3f577760-0cbf-4b0d-965b-16b5b53896a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699c720-f1e3-4ea1-8df0-5d269de6d61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D62B05-E5A2-4260-99E7-D5171D4E7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475</Words>
  <Application>Microsoft Office PowerPoint</Application>
  <PresentationFormat>Laajakuva</PresentationFormat>
  <Paragraphs>100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Bebas Neue</vt:lpstr>
      <vt:lpstr>Calibri</vt:lpstr>
      <vt:lpstr>Calibri Light</vt:lpstr>
      <vt:lpstr>Lato</vt:lpstr>
      <vt:lpstr>Office-teema</vt:lpstr>
      <vt:lpstr>1_Office-teema</vt:lpstr>
      <vt:lpstr>Pronominit man ja det</vt:lpstr>
      <vt:lpstr> Pronominit man ja det </vt:lpstr>
      <vt:lpstr> Pronominit man ja det </vt:lpstr>
      <vt:lpstr>Pronominit man ja det</vt:lpstr>
      <vt:lpstr>Suomenna.</vt:lpstr>
      <vt:lpstr>Täydennä man tai det.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Outi Karppinen</cp:lastModifiedBy>
  <cp:revision>17</cp:revision>
  <dcterms:created xsi:type="dcterms:W3CDTF">2016-09-17T08:20:03Z</dcterms:created>
  <dcterms:modified xsi:type="dcterms:W3CDTF">2023-05-04T17:57:53Z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