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4"/>
  </p:notesMasterIdLst>
  <p:sldIdLst>
    <p:sldId id="256" r:id="rId6"/>
    <p:sldId id="257" r:id="rId7"/>
    <p:sldId id="263" r:id="rId8"/>
    <p:sldId id="258" r:id="rId9"/>
    <p:sldId id="259" r:id="rId10"/>
    <p:sldId id="260" r:id="rId11"/>
    <p:sldId id="261" r:id="rId12"/>
    <p:sldId id="262" r:id="rId13"/>
  </p:sldIdLst>
  <p:sldSz cx="12192000" cy="6858000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6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86FD09-21D2-4036-82C3-C03EFEA3B17F}" v="13" dt="2021-11-12T13:07:53.0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6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itaniemi Siiri" userId="b613e59b-4dc0-4e7d-a5d7-ab492795c13c" providerId="ADAL" clId="{7386FD09-21D2-4036-82C3-C03EFEA3B17F}"/>
    <pc:docChg chg="custSel modSld">
      <pc:chgData name="Seitaniemi Siiri" userId="b613e59b-4dc0-4e7d-a5d7-ab492795c13c" providerId="ADAL" clId="{7386FD09-21D2-4036-82C3-C03EFEA3B17F}" dt="2021-11-12T13:07:53.077" v="11"/>
      <pc:docMkLst>
        <pc:docMk/>
      </pc:docMkLst>
      <pc:sldChg chg="delCm">
        <pc:chgData name="Seitaniemi Siiri" userId="b613e59b-4dc0-4e7d-a5d7-ab492795c13c" providerId="ADAL" clId="{7386FD09-21D2-4036-82C3-C03EFEA3B17F}" dt="2021-11-12T13:06:42.327" v="0" actId="1592"/>
        <pc:sldMkLst>
          <pc:docMk/>
          <pc:sldMk cId="2675401692" sldId="256"/>
        </pc:sldMkLst>
      </pc:sldChg>
      <pc:sldChg chg="delSp modAnim">
        <pc:chgData name="Seitaniemi Siiri" userId="b613e59b-4dc0-4e7d-a5d7-ab492795c13c" providerId="ADAL" clId="{7386FD09-21D2-4036-82C3-C03EFEA3B17F}" dt="2021-11-12T13:07:53.077" v="11"/>
        <pc:sldMkLst>
          <pc:docMk/>
          <pc:sldMk cId="0" sldId="257"/>
        </pc:sldMkLst>
        <pc:picChg chg="del">
          <ac:chgData name="Seitaniemi Siiri" userId="b613e59b-4dc0-4e7d-a5d7-ab492795c13c" providerId="ADAL" clId="{7386FD09-21D2-4036-82C3-C03EFEA3B17F}" dt="2021-11-12T13:06:45.049" v="1" actId="478"/>
          <ac:picMkLst>
            <pc:docMk/>
            <pc:sldMk cId="0" sldId="257"/>
            <ac:picMk id="5122" creationId="{CACE49CF-9BAE-46E4-B88C-1ECCFC11BB91}"/>
          </ac:picMkLst>
        </pc:picChg>
      </pc:sldChg>
      <pc:sldChg chg="delSp">
        <pc:chgData name="Seitaniemi Siiri" userId="b613e59b-4dc0-4e7d-a5d7-ab492795c13c" providerId="ADAL" clId="{7386FD09-21D2-4036-82C3-C03EFEA3B17F}" dt="2021-11-12T13:06:47.896" v="3" actId="478"/>
        <pc:sldMkLst>
          <pc:docMk/>
          <pc:sldMk cId="0" sldId="258"/>
        </pc:sldMkLst>
        <pc:picChg chg="del">
          <ac:chgData name="Seitaniemi Siiri" userId="b613e59b-4dc0-4e7d-a5d7-ab492795c13c" providerId="ADAL" clId="{7386FD09-21D2-4036-82C3-C03EFEA3B17F}" dt="2021-11-12T13:06:47.896" v="3" actId="478"/>
          <ac:picMkLst>
            <pc:docMk/>
            <pc:sldMk cId="0" sldId="258"/>
            <ac:picMk id="7170" creationId="{24BF60C3-06E3-4B0B-AE9D-07B7EC4B0445}"/>
          </ac:picMkLst>
        </pc:picChg>
      </pc:sldChg>
      <pc:sldChg chg="delSp">
        <pc:chgData name="Seitaniemi Siiri" userId="b613e59b-4dc0-4e7d-a5d7-ab492795c13c" providerId="ADAL" clId="{7386FD09-21D2-4036-82C3-C03EFEA3B17F}" dt="2021-11-12T13:06:49.337" v="4" actId="478"/>
        <pc:sldMkLst>
          <pc:docMk/>
          <pc:sldMk cId="0" sldId="259"/>
        </pc:sldMkLst>
        <pc:picChg chg="del">
          <ac:chgData name="Seitaniemi Siiri" userId="b613e59b-4dc0-4e7d-a5d7-ab492795c13c" providerId="ADAL" clId="{7386FD09-21D2-4036-82C3-C03EFEA3B17F}" dt="2021-11-12T13:06:49.337" v="4" actId="478"/>
          <ac:picMkLst>
            <pc:docMk/>
            <pc:sldMk cId="0" sldId="259"/>
            <ac:picMk id="8194" creationId="{A5112CF3-A997-4E9C-A032-F41CD034014E}"/>
          </ac:picMkLst>
        </pc:picChg>
      </pc:sldChg>
      <pc:sldChg chg="delSp">
        <pc:chgData name="Seitaniemi Siiri" userId="b613e59b-4dc0-4e7d-a5d7-ab492795c13c" providerId="ADAL" clId="{7386FD09-21D2-4036-82C3-C03EFEA3B17F}" dt="2021-11-12T13:06:50.954" v="5" actId="478"/>
        <pc:sldMkLst>
          <pc:docMk/>
          <pc:sldMk cId="0" sldId="260"/>
        </pc:sldMkLst>
        <pc:picChg chg="del">
          <ac:chgData name="Seitaniemi Siiri" userId="b613e59b-4dc0-4e7d-a5d7-ab492795c13c" providerId="ADAL" clId="{7386FD09-21D2-4036-82C3-C03EFEA3B17F}" dt="2021-11-12T13:06:50.954" v="5" actId="478"/>
          <ac:picMkLst>
            <pc:docMk/>
            <pc:sldMk cId="0" sldId="260"/>
            <ac:picMk id="9218" creationId="{C45E3B63-DF8C-48C9-B9D4-D715EA36F9B8}"/>
          </ac:picMkLst>
        </pc:picChg>
      </pc:sldChg>
      <pc:sldChg chg="delSp">
        <pc:chgData name="Seitaniemi Siiri" userId="b613e59b-4dc0-4e7d-a5d7-ab492795c13c" providerId="ADAL" clId="{7386FD09-21D2-4036-82C3-C03EFEA3B17F}" dt="2021-11-12T13:06:52.395" v="6" actId="478"/>
        <pc:sldMkLst>
          <pc:docMk/>
          <pc:sldMk cId="0" sldId="261"/>
        </pc:sldMkLst>
        <pc:picChg chg="del">
          <ac:chgData name="Seitaniemi Siiri" userId="b613e59b-4dc0-4e7d-a5d7-ab492795c13c" providerId="ADAL" clId="{7386FD09-21D2-4036-82C3-C03EFEA3B17F}" dt="2021-11-12T13:06:52.395" v="6" actId="478"/>
          <ac:picMkLst>
            <pc:docMk/>
            <pc:sldMk cId="0" sldId="261"/>
            <ac:picMk id="10242" creationId="{85533E4F-84D8-42B9-A146-C76A4FCD0E9B}"/>
          </ac:picMkLst>
        </pc:picChg>
      </pc:sldChg>
      <pc:sldChg chg="delSp">
        <pc:chgData name="Seitaniemi Siiri" userId="b613e59b-4dc0-4e7d-a5d7-ab492795c13c" providerId="ADAL" clId="{7386FD09-21D2-4036-82C3-C03EFEA3B17F}" dt="2021-11-12T13:06:54.376" v="7" actId="478"/>
        <pc:sldMkLst>
          <pc:docMk/>
          <pc:sldMk cId="0" sldId="262"/>
        </pc:sldMkLst>
        <pc:picChg chg="del">
          <ac:chgData name="Seitaniemi Siiri" userId="b613e59b-4dc0-4e7d-a5d7-ab492795c13c" providerId="ADAL" clId="{7386FD09-21D2-4036-82C3-C03EFEA3B17F}" dt="2021-11-12T13:06:54.376" v="7" actId="478"/>
          <ac:picMkLst>
            <pc:docMk/>
            <pc:sldMk cId="0" sldId="262"/>
            <ac:picMk id="11266" creationId="{AA38AD6E-6283-4FAD-B142-3B61EC1C4816}"/>
          </ac:picMkLst>
        </pc:picChg>
      </pc:sldChg>
      <pc:sldChg chg="delSp">
        <pc:chgData name="Seitaniemi Siiri" userId="b613e59b-4dc0-4e7d-a5d7-ab492795c13c" providerId="ADAL" clId="{7386FD09-21D2-4036-82C3-C03EFEA3B17F}" dt="2021-11-12T13:06:46.312" v="2" actId="478"/>
        <pc:sldMkLst>
          <pc:docMk/>
          <pc:sldMk cId="0" sldId="263"/>
        </pc:sldMkLst>
        <pc:picChg chg="del">
          <ac:chgData name="Seitaniemi Siiri" userId="b613e59b-4dc0-4e7d-a5d7-ab492795c13c" providerId="ADAL" clId="{7386FD09-21D2-4036-82C3-C03EFEA3B17F}" dt="2021-11-12T13:06:46.312" v="2" actId="478"/>
          <ac:picMkLst>
            <pc:docMk/>
            <pc:sldMk cId="0" sldId="263"/>
            <ac:picMk id="6146" creationId="{35329056-7163-4C0A-9431-408001EBDAB0}"/>
          </ac:picMkLst>
        </pc:picChg>
      </pc:sldChg>
    </pc:docChg>
  </pc:docChgLst>
  <pc:docChgLst>
    <pc:chgData name="Salonen Anssi" userId="241902be-ee4f-4c15-a5e1-57b8755bc3ff" providerId="ADAL" clId="{35447F41-695A-4E7A-A48F-F3AE8DA86B2F}"/>
    <pc:docChg chg="custSel addSld delSld modSld">
      <pc:chgData name="Salonen Anssi" userId="241902be-ee4f-4c15-a5e1-57b8755bc3ff" providerId="ADAL" clId="{35447F41-695A-4E7A-A48F-F3AE8DA86B2F}" dt="2021-09-23T12:50:39.004" v="542" actId="12"/>
      <pc:docMkLst>
        <pc:docMk/>
      </pc:docMkLst>
      <pc:sldChg chg="modSp add mod">
        <pc:chgData name="Salonen Anssi" userId="241902be-ee4f-4c15-a5e1-57b8755bc3ff" providerId="ADAL" clId="{35447F41-695A-4E7A-A48F-F3AE8DA86B2F}" dt="2021-09-23T11:39:16.508" v="75" actId="6549"/>
        <pc:sldMkLst>
          <pc:docMk/>
          <pc:sldMk cId="2675401692" sldId="256"/>
        </pc:sldMkLst>
        <pc:spChg chg="mod">
          <ac:chgData name="Salonen Anssi" userId="241902be-ee4f-4c15-a5e1-57b8755bc3ff" providerId="ADAL" clId="{35447F41-695A-4E7A-A48F-F3AE8DA86B2F}" dt="2021-09-23T11:39:16.508" v="75" actId="6549"/>
          <ac:spMkLst>
            <pc:docMk/>
            <pc:sldMk cId="2675401692" sldId="256"/>
            <ac:spMk id="2" creationId="{1520D0E8-4325-1A49-9C80-BF440F63C053}"/>
          </ac:spMkLst>
        </pc:spChg>
        <pc:spChg chg="mod">
          <ac:chgData name="Salonen Anssi" userId="241902be-ee4f-4c15-a5e1-57b8755bc3ff" providerId="ADAL" clId="{35447F41-695A-4E7A-A48F-F3AE8DA86B2F}" dt="2021-09-23T11:38:50.937" v="14" actId="20577"/>
          <ac:spMkLst>
            <pc:docMk/>
            <pc:sldMk cId="2675401692" sldId="256"/>
            <ac:spMk id="3" creationId="{272EC1BF-C009-614D-A722-6892BDBD0E1D}"/>
          </ac:spMkLst>
        </pc:spChg>
        <pc:spChg chg="mod">
          <ac:chgData name="Salonen Anssi" userId="241902be-ee4f-4c15-a5e1-57b8755bc3ff" providerId="ADAL" clId="{35447F41-695A-4E7A-A48F-F3AE8DA86B2F}" dt="2021-09-23T11:38:59.852" v="28" actId="20577"/>
          <ac:spMkLst>
            <pc:docMk/>
            <pc:sldMk cId="2675401692" sldId="256"/>
            <ac:spMk id="4" creationId="{616EE2A2-1585-1C4A-A7CF-9E1614286C7F}"/>
          </ac:spMkLst>
        </pc:spChg>
      </pc:sldChg>
      <pc:sldChg chg="modAnim">
        <pc:chgData name="Salonen Anssi" userId="241902be-ee4f-4c15-a5e1-57b8755bc3ff" providerId="ADAL" clId="{35447F41-695A-4E7A-A48F-F3AE8DA86B2F}" dt="2021-09-23T12:43:29.683" v="78"/>
        <pc:sldMkLst>
          <pc:docMk/>
          <pc:sldMk cId="0" sldId="257"/>
        </pc:sldMkLst>
      </pc:sldChg>
      <pc:sldChg chg="modAnim">
        <pc:chgData name="Salonen Anssi" userId="241902be-ee4f-4c15-a5e1-57b8755bc3ff" providerId="ADAL" clId="{35447F41-695A-4E7A-A48F-F3AE8DA86B2F}" dt="2021-09-23T12:43:42.355" v="81"/>
        <pc:sldMkLst>
          <pc:docMk/>
          <pc:sldMk cId="0" sldId="258"/>
        </pc:sldMkLst>
      </pc:sldChg>
      <pc:sldChg chg="modAnim">
        <pc:chgData name="Salonen Anssi" userId="241902be-ee4f-4c15-a5e1-57b8755bc3ff" providerId="ADAL" clId="{35447F41-695A-4E7A-A48F-F3AE8DA86B2F}" dt="2021-09-23T12:43:47.486" v="82"/>
        <pc:sldMkLst>
          <pc:docMk/>
          <pc:sldMk cId="0" sldId="259"/>
        </pc:sldMkLst>
      </pc:sldChg>
      <pc:sldChg chg="modAnim">
        <pc:chgData name="Salonen Anssi" userId="241902be-ee4f-4c15-a5e1-57b8755bc3ff" providerId="ADAL" clId="{35447F41-695A-4E7A-A48F-F3AE8DA86B2F}" dt="2021-09-23T12:43:51.823" v="83"/>
        <pc:sldMkLst>
          <pc:docMk/>
          <pc:sldMk cId="0" sldId="260"/>
        </pc:sldMkLst>
      </pc:sldChg>
      <pc:sldChg chg="modSp modAnim">
        <pc:chgData name="Salonen Anssi" userId="241902be-ee4f-4c15-a5e1-57b8755bc3ff" providerId="ADAL" clId="{35447F41-695A-4E7A-A48F-F3AE8DA86B2F}" dt="2021-09-23T12:50:39.004" v="542" actId="12"/>
        <pc:sldMkLst>
          <pc:docMk/>
          <pc:sldMk cId="0" sldId="261"/>
        </pc:sldMkLst>
        <pc:spChg chg="mod">
          <ac:chgData name="Salonen Anssi" userId="241902be-ee4f-4c15-a5e1-57b8755bc3ff" providerId="ADAL" clId="{35447F41-695A-4E7A-A48F-F3AE8DA86B2F}" dt="2021-09-23T12:49:54.816" v="460" actId="6549"/>
          <ac:spMkLst>
            <pc:docMk/>
            <pc:sldMk cId="0" sldId="261"/>
            <ac:spMk id="4" creationId="{7FE6AB90-EF9C-4A64-9650-E211590AC10A}"/>
          </ac:spMkLst>
        </pc:spChg>
        <pc:spChg chg="mod">
          <ac:chgData name="Salonen Anssi" userId="241902be-ee4f-4c15-a5e1-57b8755bc3ff" providerId="ADAL" clId="{35447F41-695A-4E7A-A48F-F3AE8DA86B2F}" dt="2021-09-23T12:50:39.004" v="542" actId="12"/>
          <ac:spMkLst>
            <pc:docMk/>
            <pc:sldMk cId="0" sldId="261"/>
            <ac:spMk id="5" creationId="{249458DF-3E68-4164-9EAD-D51FEDD7F5D5}"/>
          </ac:spMkLst>
        </pc:spChg>
      </pc:sldChg>
      <pc:sldChg chg="modAnim">
        <pc:chgData name="Salonen Anssi" userId="241902be-ee4f-4c15-a5e1-57b8755bc3ff" providerId="ADAL" clId="{35447F41-695A-4E7A-A48F-F3AE8DA86B2F}" dt="2021-09-23T12:44:09.414" v="87"/>
        <pc:sldMkLst>
          <pc:docMk/>
          <pc:sldMk cId="0" sldId="262"/>
        </pc:sldMkLst>
      </pc:sldChg>
      <pc:sldChg chg="modAnim">
        <pc:chgData name="Salonen Anssi" userId="241902be-ee4f-4c15-a5e1-57b8755bc3ff" providerId="ADAL" clId="{35447F41-695A-4E7A-A48F-F3AE8DA86B2F}" dt="2021-09-23T12:43:39.101" v="80"/>
        <pc:sldMkLst>
          <pc:docMk/>
          <pc:sldMk cId="0" sldId="263"/>
        </pc:sldMkLst>
      </pc:sldChg>
      <pc:sldChg chg="del">
        <pc:chgData name="Salonen Anssi" userId="241902be-ee4f-4c15-a5e1-57b8755bc3ff" providerId="ADAL" clId="{35447F41-695A-4E7A-A48F-F3AE8DA86B2F}" dt="2021-09-23T11:39:22.703" v="76" actId="2696"/>
        <pc:sldMkLst>
          <pc:docMk/>
          <pc:sldMk cId="0" sldId="264"/>
        </pc:sldMkLst>
      </pc:sldChg>
    </pc:docChg>
  </pc:docChgLst>
  <pc:docChgLst>
    <pc:chgData name="Halmari Eeva-Kaisa" userId="8ab80814-2d4e-4a86-af27-149daaf2ae61" providerId="ADAL" clId="{C74E8052-BA01-40AC-83D0-33FE2F0042D1}"/>
    <pc:docChg chg="modSld">
      <pc:chgData name="Halmari Eeva-Kaisa" userId="8ab80814-2d4e-4a86-af27-149daaf2ae61" providerId="ADAL" clId="{C74E8052-BA01-40AC-83D0-33FE2F0042D1}" dt="2021-11-05T06:52:40.451" v="2" actId="20577"/>
      <pc:docMkLst>
        <pc:docMk/>
      </pc:docMkLst>
      <pc:sldChg chg="modSp mod">
        <pc:chgData name="Halmari Eeva-Kaisa" userId="8ab80814-2d4e-4a86-af27-149daaf2ae61" providerId="ADAL" clId="{C74E8052-BA01-40AC-83D0-33FE2F0042D1}" dt="2021-11-05T06:52:40.451" v="2" actId="20577"/>
        <pc:sldMkLst>
          <pc:docMk/>
          <pc:sldMk cId="0" sldId="263"/>
        </pc:sldMkLst>
        <pc:spChg chg="mod">
          <ac:chgData name="Halmari Eeva-Kaisa" userId="8ab80814-2d4e-4a86-af27-149daaf2ae61" providerId="ADAL" clId="{C74E8052-BA01-40AC-83D0-33FE2F0042D1}" dt="2021-11-05T06:52:40.451" v="2" actId="20577"/>
          <ac:spMkLst>
            <pc:docMk/>
            <pc:sldMk cId="0" sldId="263"/>
            <ac:spMk id="6147" creationId="{DCDC3BAF-5D7A-4A2A-8EEE-182BFBECC2DF}"/>
          </ac:spMkLst>
        </pc:spChg>
      </pc:sldChg>
    </pc:docChg>
  </pc:docChgLst>
  <pc:docChgLst>
    <pc:chgData name="Harinen Henri" userId="fd3b207c-c6a3-466a-abfa-4fc86693bee5" providerId="ADAL" clId="{ED966FBB-6108-4AA5-96E8-51EEF241C9D9}"/>
    <pc:docChg chg="undo modSld">
      <pc:chgData name="Harinen Henri" userId="fd3b207c-c6a3-466a-abfa-4fc86693bee5" providerId="ADAL" clId="{ED966FBB-6108-4AA5-96E8-51EEF241C9D9}" dt="2020-06-15T10:24:36.740" v="96" actId="20577"/>
      <pc:docMkLst>
        <pc:docMk/>
      </pc:docMkLst>
      <pc:sldChg chg="modSp modAnim">
        <pc:chgData name="Harinen Henri" userId="fd3b207c-c6a3-466a-abfa-4fc86693bee5" providerId="ADAL" clId="{ED966FBB-6108-4AA5-96E8-51EEF241C9D9}" dt="2020-06-15T10:22:36.187" v="91"/>
        <pc:sldMkLst>
          <pc:docMk/>
          <pc:sldMk cId="0" sldId="257"/>
        </pc:sldMkLst>
        <pc:spChg chg="mod">
          <ac:chgData name="Harinen Henri" userId="fd3b207c-c6a3-466a-abfa-4fc86693bee5" providerId="ADAL" clId="{ED966FBB-6108-4AA5-96E8-51EEF241C9D9}" dt="2020-06-12T13:10:35.764" v="3" actId="14100"/>
          <ac:spMkLst>
            <pc:docMk/>
            <pc:sldMk cId="0" sldId="257"/>
            <ac:spMk id="5" creationId="{B90CB0D0-C55C-4BAE-9507-8387EE86F755}"/>
          </ac:spMkLst>
        </pc:spChg>
        <pc:spChg chg="mod">
          <ac:chgData name="Harinen Henri" userId="fd3b207c-c6a3-466a-abfa-4fc86693bee5" providerId="ADAL" clId="{ED966FBB-6108-4AA5-96E8-51EEF241C9D9}" dt="2020-06-12T13:10:55.546" v="11" actId="113"/>
          <ac:spMkLst>
            <pc:docMk/>
            <pc:sldMk cId="0" sldId="257"/>
            <ac:spMk id="6" creationId="{96246CCE-0AB0-4EB2-9F01-8196B60E242E}"/>
          </ac:spMkLst>
        </pc:spChg>
        <pc:spChg chg="mod">
          <ac:chgData name="Harinen Henri" userId="fd3b207c-c6a3-466a-abfa-4fc86693bee5" providerId="ADAL" clId="{ED966FBB-6108-4AA5-96E8-51EEF241C9D9}" dt="2020-06-12T13:10:16.309" v="1" actId="113"/>
          <ac:spMkLst>
            <pc:docMk/>
            <pc:sldMk cId="0" sldId="257"/>
            <ac:spMk id="5123" creationId="{CAF41D54-0613-4623-895D-24BE611C861D}"/>
          </ac:spMkLst>
        </pc:spChg>
      </pc:sldChg>
      <pc:sldChg chg="modSp modAnim">
        <pc:chgData name="Harinen Henri" userId="fd3b207c-c6a3-466a-abfa-4fc86693bee5" providerId="ADAL" clId="{ED966FBB-6108-4AA5-96E8-51EEF241C9D9}" dt="2020-06-15T10:17:20.860" v="58" actId="20577"/>
        <pc:sldMkLst>
          <pc:docMk/>
          <pc:sldMk cId="0" sldId="258"/>
        </pc:sldMkLst>
        <pc:spChg chg="mod">
          <ac:chgData name="Harinen Henri" userId="fd3b207c-c6a3-466a-abfa-4fc86693bee5" providerId="ADAL" clId="{ED966FBB-6108-4AA5-96E8-51EEF241C9D9}" dt="2020-06-15T10:17:20.860" v="58" actId="20577"/>
          <ac:spMkLst>
            <pc:docMk/>
            <pc:sldMk cId="0" sldId="258"/>
            <ac:spMk id="6" creationId="{EFDE29F2-890D-4C68-A7AE-EC5619803CE7}"/>
          </ac:spMkLst>
        </pc:spChg>
        <pc:spChg chg="mod">
          <ac:chgData name="Harinen Henri" userId="fd3b207c-c6a3-466a-abfa-4fc86693bee5" providerId="ADAL" clId="{ED966FBB-6108-4AA5-96E8-51EEF241C9D9}" dt="2020-06-15T10:16:14.774" v="50" actId="2711"/>
          <ac:spMkLst>
            <pc:docMk/>
            <pc:sldMk cId="0" sldId="258"/>
            <ac:spMk id="7171" creationId="{4F936984-DC60-4C75-BA6D-679040FCF816}"/>
          </ac:spMkLst>
        </pc:spChg>
      </pc:sldChg>
      <pc:sldChg chg="modSp modAnim">
        <pc:chgData name="Harinen Henri" userId="fd3b207c-c6a3-466a-abfa-4fc86693bee5" providerId="ADAL" clId="{ED966FBB-6108-4AA5-96E8-51EEF241C9D9}" dt="2020-06-15T10:18:28.559" v="68" actId="255"/>
        <pc:sldMkLst>
          <pc:docMk/>
          <pc:sldMk cId="0" sldId="259"/>
        </pc:sldMkLst>
        <pc:spChg chg="mod">
          <ac:chgData name="Harinen Henri" userId="fd3b207c-c6a3-466a-abfa-4fc86693bee5" providerId="ADAL" clId="{ED966FBB-6108-4AA5-96E8-51EEF241C9D9}" dt="2020-06-15T10:18:28.559" v="68" actId="255"/>
          <ac:spMkLst>
            <pc:docMk/>
            <pc:sldMk cId="0" sldId="259"/>
            <ac:spMk id="3" creationId="{0A67CE6D-5D59-46F4-BBF2-D21E83B95AB3}"/>
          </ac:spMkLst>
        </pc:spChg>
        <pc:spChg chg="mod">
          <ac:chgData name="Harinen Henri" userId="fd3b207c-c6a3-466a-abfa-4fc86693bee5" providerId="ADAL" clId="{ED966FBB-6108-4AA5-96E8-51EEF241C9D9}" dt="2020-06-15T10:18:00.791" v="63" actId="255"/>
          <ac:spMkLst>
            <pc:docMk/>
            <pc:sldMk cId="0" sldId="259"/>
            <ac:spMk id="8195" creationId="{DECD5EA5-8C7C-4EE1-8882-7BC4DC2ABB16}"/>
          </ac:spMkLst>
        </pc:spChg>
      </pc:sldChg>
      <pc:sldChg chg="modSp">
        <pc:chgData name="Harinen Henri" userId="fd3b207c-c6a3-466a-abfa-4fc86693bee5" providerId="ADAL" clId="{ED966FBB-6108-4AA5-96E8-51EEF241C9D9}" dt="2020-06-15T10:19:06.660" v="76" actId="255"/>
        <pc:sldMkLst>
          <pc:docMk/>
          <pc:sldMk cId="0" sldId="260"/>
        </pc:sldMkLst>
        <pc:spChg chg="mod">
          <ac:chgData name="Harinen Henri" userId="fd3b207c-c6a3-466a-abfa-4fc86693bee5" providerId="ADAL" clId="{ED966FBB-6108-4AA5-96E8-51EEF241C9D9}" dt="2020-06-15T10:19:06.660" v="76" actId="255"/>
          <ac:spMkLst>
            <pc:docMk/>
            <pc:sldMk cId="0" sldId="260"/>
            <ac:spMk id="3" creationId="{05951855-CE6C-4071-9D33-ECC7004A5030}"/>
          </ac:spMkLst>
        </pc:spChg>
        <pc:spChg chg="mod">
          <ac:chgData name="Harinen Henri" userId="fd3b207c-c6a3-466a-abfa-4fc86693bee5" providerId="ADAL" clId="{ED966FBB-6108-4AA5-96E8-51EEF241C9D9}" dt="2020-06-15T10:18:48.354" v="73" actId="2711"/>
          <ac:spMkLst>
            <pc:docMk/>
            <pc:sldMk cId="0" sldId="260"/>
            <ac:spMk id="9219" creationId="{91933476-A326-4F85-AE7A-989384608730}"/>
          </ac:spMkLst>
        </pc:spChg>
      </pc:sldChg>
      <pc:sldChg chg="modSp modAnim">
        <pc:chgData name="Harinen Henri" userId="fd3b207c-c6a3-466a-abfa-4fc86693bee5" providerId="ADAL" clId="{ED966FBB-6108-4AA5-96E8-51EEF241C9D9}" dt="2020-06-15T10:23:35.120" v="94"/>
        <pc:sldMkLst>
          <pc:docMk/>
          <pc:sldMk cId="0" sldId="261"/>
        </pc:sldMkLst>
        <pc:spChg chg="mod">
          <ac:chgData name="Harinen Henri" userId="fd3b207c-c6a3-466a-abfa-4fc86693bee5" providerId="ADAL" clId="{ED966FBB-6108-4AA5-96E8-51EEF241C9D9}" dt="2020-06-15T10:19:19.010" v="77" actId="255"/>
          <ac:spMkLst>
            <pc:docMk/>
            <pc:sldMk cId="0" sldId="261"/>
            <ac:spMk id="10243" creationId="{76C58D4F-7806-4A21-9D0B-0D686B2DC628}"/>
          </ac:spMkLst>
        </pc:spChg>
      </pc:sldChg>
      <pc:sldChg chg="modSp modAnim">
        <pc:chgData name="Harinen Henri" userId="fd3b207c-c6a3-466a-abfa-4fc86693bee5" providerId="ADAL" clId="{ED966FBB-6108-4AA5-96E8-51EEF241C9D9}" dt="2020-06-15T10:24:36.740" v="96" actId="20577"/>
        <pc:sldMkLst>
          <pc:docMk/>
          <pc:sldMk cId="0" sldId="262"/>
        </pc:sldMkLst>
        <pc:spChg chg="mod">
          <ac:chgData name="Harinen Henri" userId="fd3b207c-c6a3-466a-abfa-4fc86693bee5" providerId="ADAL" clId="{ED966FBB-6108-4AA5-96E8-51EEF241C9D9}" dt="2020-06-15T10:24:36.740" v="96" actId="20577"/>
          <ac:spMkLst>
            <pc:docMk/>
            <pc:sldMk cId="0" sldId="262"/>
            <ac:spMk id="5" creationId="{6F093A03-2303-430B-AE9D-A574EFCF1C19}"/>
          </ac:spMkLst>
        </pc:spChg>
        <pc:spChg chg="mod">
          <ac:chgData name="Harinen Henri" userId="fd3b207c-c6a3-466a-abfa-4fc86693bee5" providerId="ADAL" clId="{ED966FBB-6108-4AA5-96E8-51EEF241C9D9}" dt="2020-06-15T10:19:27.632" v="78" actId="255"/>
          <ac:spMkLst>
            <pc:docMk/>
            <pc:sldMk cId="0" sldId="262"/>
            <ac:spMk id="11267" creationId="{E076D0A7-5351-486B-94B3-F4328876AD91}"/>
          </ac:spMkLst>
        </pc:spChg>
      </pc:sldChg>
      <pc:sldChg chg="modSp modAnim">
        <pc:chgData name="Harinen Henri" userId="fd3b207c-c6a3-466a-abfa-4fc86693bee5" providerId="ADAL" clId="{ED966FBB-6108-4AA5-96E8-51EEF241C9D9}" dt="2020-06-15T10:21:38.320" v="87"/>
        <pc:sldMkLst>
          <pc:docMk/>
          <pc:sldMk cId="0" sldId="263"/>
        </pc:sldMkLst>
        <pc:spChg chg="mod">
          <ac:chgData name="Harinen Henri" userId="fd3b207c-c6a3-466a-abfa-4fc86693bee5" providerId="ADAL" clId="{ED966FBB-6108-4AA5-96E8-51EEF241C9D9}" dt="2020-06-12T13:15:23.929" v="38" actId="255"/>
          <ac:spMkLst>
            <pc:docMk/>
            <pc:sldMk cId="0" sldId="263"/>
            <ac:spMk id="3" creationId="{635A793E-1E67-45FB-8630-185A776F5202}"/>
          </ac:spMkLst>
        </pc:spChg>
        <pc:spChg chg="mod">
          <ac:chgData name="Harinen Henri" userId="fd3b207c-c6a3-466a-abfa-4fc86693bee5" providerId="ADAL" clId="{ED966FBB-6108-4AA5-96E8-51EEF241C9D9}" dt="2020-06-12T13:15:27.999" v="39" actId="255"/>
          <ac:spMkLst>
            <pc:docMk/>
            <pc:sldMk cId="0" sldId="263"/>
            <ac:spMk id="4" creationId="{E478E9A5-1C3E-401B-A8E8-02A9F26D2851}"/>
          </ac:spMkLst>
        </pc:spChg>
        <pc:spChg chg="mod">
          <ac:chgData name="Harinen Henri" userId="fd3b207c-c6a3-466a-abfa-4fc86693bee5" providerId="ADAL" clId="{ED966FBB-6108-4AA5-96E8-51EEF241C9D9}" dt="2020-06-15T10:16:02.491" v="48" actId="114"/>
          <ac:spMkLst>
            <pc:docMk/>
            <pc:sldMk cId="0" sldId="263"/>
            <ac:spMk id="6147" creationId="{DCDC3BAF-5D7A-4A2A-8EEE-182BFBECC2DF}"/>
          </ac:spMkLst>
        </pc:spChg>
      </pc:sldChg>
    </pc:docChg>
  </pc:docChgLst>
  <pc:docChgLst>
    <pc:chgData name="Harinen Henri" userId="fd3b207c-c6a3-466a-abfa-4fc86693bee5" providerId="ADAL" clId="{FB677B07-D28C-43E2-AF11-5198BD488E82}"/>
    <pc:docChg chg="modSld">
      <pc:chgData name="Harinen Henri" userId="fd3b207c-c6a3-466a-abfa-4fc86693bee5" providerId="ADAL" clId="{FB677B07-D28C-43E2-AF11-5198BD488E82}" dt="2020-05-15T06:34:40.584" v="2" actId="20577"/>
      <pc:docMkLst>
        <pc:docMk/>
      </pc:docMkLst>
      <pc:sldChg chg="modSp">
        <pc:chgData name="Harinen Henri" userId="fd3b207c-c6a3-466a-abfa-4fc86693bee5" providerId="ADAL" clId="{FB677B07-D28C-43E2-AF11-5198BD488E82}" dt="2020-05-15T06:34:40.584" v="2" actId="20577"/>
        <pc:sldMkLst>
          <pc:docMk/>
          <pc:sldMk cId="0" sldId="261"/>
        </pc:sldMkLst>
        <pc:spChg chg="mod">
          <ac:chgData name="Harinen Henri" userId="fd3b207c-c6a3-466a-abfa-4fc86693bee5" providerId="ADAL" clId="{FB677B07-D28C-43E2-AF11-5198BD488E82}" dt="2020-05-15T06:34:40.584" v="2" actId="20577"/>
          <ac:spMkLst>
            <pc:docMk/>
            <pc:sldMk cId="0" sldId="261"/>
            <ac:spMk id="4" creationId="{7FE6AB90-EF9C-4A64-9650-E211590AC10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40747464-C604-4954-B305-7AD762E2EC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B0C9219-1DE6-44CF-B063-739E121D505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6478A74-77CA-413D-8B11-03B34E3578AF}" type="datetimeFigureOut">
              <a:rPr lang="fi-FI"/>
              <a:pPr>
                <a:defRPr/>
              </a:pPr>
              <a:t>1.5.2023</a:t>
            </a:fld>
            <a:endParaRPr lang="fi-FI"/>
          </a:p>
        </p:txBody>
      </p:sp>
      <p:sp>
        <p:nvSpPr>
          <p:cNvPr id="4" name="Dian kuvan paikkamerkki 3">
            <a:extLst>
              <a:ext uri="{FF2B5EF4-FFF2-40B4-BE49-F238E27FC236}">
                <a16:creationId xmlns:a16="http://schemas.microsoft.com/office/drawing/2014/main" id="{126F4375-D725-4E21-8325-6E351780CCE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/>
          </a:p>
        </p:txBody>
      </p:sp>
      <p:sp>
        <p:nvSpPr>
          <p:cNvPr id="5" name="Huomautusten paikkamerkki 4">
            <a:extLst>
              <a:ext uri="{FF2B5EF4-FFF2-40B4-BE49-F238E27FC236}">
                <a16:creationId xmlns:a16="http://schemas.microsoft.com/office/drawing/2014/main" id="{11B2674C-4B6D-4D10-A149-A3CC8C7528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B966CB5-3B0D-41C8-838C-CF83CB3D01A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CEE7ADE-5392-41B3-AF5F-8C8927B823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D9EEEB6-4496-4BE0-90CF-3DF1E17BEF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A9A30B6-598B-4DC6-936E-CD7B4E5AA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74073-915A-4E5D-B443-0E9C03D44302}" type="datetime1">
              <a:rPr lang="fi-FI" smtClean="0"/>
              <a:t>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6020315-DE38-4E60-94B0-D6E6547C0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C6DC235-E5D7-48B4-808D-0998620F0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BCC28-2B67-42EE-991C-8431E4C45B6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1836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F6F63CB-DD6C-4324-9FD8-B5F1D6302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13C39-C4AF-4FE0-BA0B-783562AAE2BD}" type="datetime1">
              <a:rPr lang="fi-FI" smtClean="0"/>
              <a:t>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F9EB147-45AD-4B05-8B53-A8618F69D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D05DC71-3A1F-4ED1-AC14-5FE059A5A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ECCEB-5F37-4B5C-9238-DFDFAC6D78D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5470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3E18A2-D46B-4582-9196-8D90F9F18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8B0F8-1EE9-4D62-BFCF-5280FCC0FD58}" type="datetime1">
              <a:rPr lang="fi-FI" smtClean="0"/>
              <a:t>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76F3B53-6332-4C9E-B8CE-D6032B2D2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57B88CA-F503-4A4D-A6B1-3C93F5BC7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AA9A0-8583-404D-BA3C-96B9B17D458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7542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2883449"/>
            <a:ext cx="10515600" cy="1325563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8200" y="885873"/>
            <a:ext cx="10515600" cy="542451"/>
          </a:xfrm>
        </p:spPr>
        <p:txBody>
          <a:bodyPr anchor="ctr">
            <a:normAutofit/>
          </a:bodyPr>
          <a:lstStyle>
            <a:lvl1pPr algn="ctr">
              <a:defRPr sz="33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8200" y="1428323"/>
            <a:ext cx="10515600" cy="542451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2227" y="5886039"/>
            <a:ext cx="902109" cy="49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34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838200" y="1865257"/>
            <a:ext cx="10515600" cy="4072974"/>
          </a:xfrm>
        </p:spPr>
        <p:txBody>
          <a:bodyPr>
            <a:normAutofit/>
          </a:bodyPr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165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3 grammatik</a:t>
            </a:r>
          </a:p>
        </p:txBody>
      </p:sp>
    </p:spTree>
    <p:extLst>
      <p:ext uri="{BB962C8B-B14F-4D97-AF65-F5344CB8AC3E}">
        <p14:creationId xmlns:p14="http://schemas.microsoft.com/office/powerpoint/2010/main" val="421445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10972" y="1580369"/>
            <a:ext cx="5471431" cy="4199946"/>
          </a:xfrm>
        </p:spPr>
        <p:txBody>
          <a:bodyPr/>
          <a:lstStyle>
            <a:lvl1pPr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730093" y="0"/>
            <a:ext cx="5461907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12107" y="6165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FOKUS 3 grammatik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0972" y="365126"/>
            <a:ext cx="5498659" cy="1065090"/>
          </a:xfrm>
        </p:spPr>
        <p:txBody>
          <a:bodyPr/>
          <a:lstStyle/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1107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24594" y="365125"/>
            <a:ext cx="10731937" cy="81053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4202352" y="2040043"/>
            <a:ext cx="1970744" cy="3483000"/>
          </a:xfrm>
          <a:prstGeom prst="rect">
            <a:avLst/>
          </a:prstGeom>
        </p:spPr>
        <p:txBody>
          <a:bodyPr vert="horz" lIns="45720" tIns="22860" rIns="45720" bIns="2286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38200" y="1530526"/>
            <a:ext cx="5034732" cy="4168648"/>
          </a:xfrm>
        </p:spPr>
        <p:txBody>
          <a:bodyPr>
            <a:normAutofit/>
          </a:bodyPr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520575" y="1530526"/>
            <a:ext cx="5034732" cy="4168648"/>
          </a:xfrm>
        </p:spPr>
        <p:txBody>
          <a:bodyPr>
            <a:normAutofit/>
          </a:bodyPr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12107" y="6127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3 grammatik</a:t>
            </a:r>
          </a:p>
        </p:txBody>
      </p:sp>
    </p:spTree>
    <p:extLst>
      <p:ext uri="{BB962C8B-B14F-4D97-AF65-F5344CB8AC3E}">
        <p14:creationId xmlns:p14="http://schemas.microsoft.com/office/powerpoint/2010/main" val="178259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5461907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690507" y="365125"/>
            <a:ext cx="5866023" cy="109155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5690508" y="1768148"/>
            <a:ext cx="5866024" cy="4345503"/>
          </a:xfrm>
        </p:spPr>
        <p:txBody>
          <a:bodyPr/>
          <a:lstStyle>
            <a:lvl1pPr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12107" y="616083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3 grammatik</a:t>
            </a:r>
          </a:p>
        </p:txBody>
      </p:sp>
    </p:spTree>
    <p:extLst>
      <p:ext uri="{BB962C8B-B14F-4D97-AF65-F5344CB8AC3E}">
        <p14:creationId xmlns:p14="http://schemas.microsoft.com/office/powerpoint/2010/main" val="91310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16378" y="246914"/>
            <a:ext cx="11394622" cy="96956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401637" y="3940736"/>
            <a:ext cx="3433537" cy="1781443"/>
          </a:xfrm>
        </p:spPr>
        <p:txBody>
          <a:bodyPr>
            <a:normAutofit/>
          </a:bodyPr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401863" y="1340213"/>
            <a:ext cx="3433537" cy="2374936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4389437" y="3953436"/>
            <a:ext cx="3433537" cy="1781443"/>
          </a:xfrm>
        </p:spPr>
        <p:txBody>
          <a:bodyPr/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4389663" y="1352913"/>
            <a:ext cx="3433537" cy="2374936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8377237" y="3953436"/>
            <a:ext cx="3433537" cy="1781443"/>
          </a:xfrm>
        </p:spPr>
        <p:txBody>
          <a:bodyPr>
            <a:normAutofit/>
          </a:bodyPr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8377463" y="1352913"/>
            <a:ext cx="3433537" cy="2374936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8493" y="6165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416378" y="6146632"/>
            <a:ext cx="41148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3 grammatik</a:t>
            </a:r>
          </a:p>
        </p:txBody>
      </p:sp>
    </p:spTree>
    <p:extLst>
      <p:ext uri="{BB962C8B-B14F-4D97-AF65-F5344CB8AC3E}">
        <p14:creationId xmlns:p14="http://schemas.microsoft.com/office/powerpoint/2010/main" val="91516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16378" y="246914"/>
            <a:ext cx="11394622" cy="96956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413434" y="3838884"/>
            <a:ext cx="2615588" cy="1883295"/>
          </a:xfrm>
        </p:spPr>
        <p:txBody>
          <a:bodyPr>
            <a:normAutofit/>
          </a:bodyPr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413660" y="1340213"/>
            <a:ext cx="2615588" cy="2374936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3326021" y="3838884"/>
            <a:ext cx="2615588" cy="1883295"/>
          </a:xfrm>
        </p:spPr>
        <p:txBody>
          <a:bodyPr/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3326247" y="1340213"/>
            <a:ext cx="2615588" cy="2374936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6255864" y="3838884"/>
            <a:ext cx="2615588" cy="1883295"/>
          </a:xfrm>
        </p:spPr>
        <p:txBody>
          <a:bodyPr>
            <a:normAutofit/>
          </a:bodyPr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6256090" y="1340213"/>
            <a:ext cx="2615588" cy="2374936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195186" y="3838884"/>
            <a:ext cx="2615588" cy="1883295"/>
          </a:xfrm>
        </p:spPr>
        <p:txBody>
          <a:bodyPr>
            <a:normAutofit/>
          </a:bodyPr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195412" y="1340213"/>
            <a:ext cx="2615588" cy="2374936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8493" y="6165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410308" y="6127750"/>
            <a:ext cx="41148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3 grammatik</a:t>
            </a:r>
          </a:p>
        </p:txBody>
      </p:sp>
    </p:spTree>
    <p:extLst>
      <p:ext uri="{BB962C8B-B14F-4D97-AF65-F5344CB8AC3E}">
        <p14:creationId xmlns:p14="http://schemas.microsoft.com/office/powerpoint/2010/main" val="26056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16378" y="246914"/>
            <a:ext cx="11394622" cy="96956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386486" y="2218944"/>
            <a:ext cx="5479944" cy="3292856"/>
          </a:xfrm>
        </p:spPr>
        <p:txBody>
          <a:bodyPr>
            <a:normAutofit/>
          </a:bodyPr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297796" y="2231644"/>
            <a:ext cx="5479944" cy="3292856"/>
          </a:xfrm>
        </p:spPr>
        <p:txBody>
          <a:bodyPr/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386460" y="1592457"/>
            <a:ext cx="5480304" cy="498816"/>
          </a:xfrm>
          <a:noFill/>
        </p:spPr>
        <p:txBody>
          <a:bodyPr anchor="ctr">
            <a:normAutofit/>
          </a:bodyPr>
          <a:lstStyle>
            <a:lvl1pPr algn="l"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6295356" y="1610813"/>
            <a:ext cx="5510159" cy="498816"/>
          </a:xfrm>
          <a:noFill/>
        </p:spPr>
        <p:txBody>
          <a:bodyPr anchor="ctr">
            <a:normAutofit/>
          </a:bodyPr>
          <a:lstStyle>
            <a:lvl1pPr algn="l"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384294" y="2102055"/>
            <a:ext cx="5482136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6295604" y="2102055"/>
            <a:ext cx="5482136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8493" y="6165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416378" y="6127750"/>
            <a:ext cx="41148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3 grammatik</a:t>
            </a:r>
          </a:p>
        </p:txBody>
      </p:sp>
    </p:spTree>
    <p:extLst>
      <p:ext uri="{BB962C8B-B14F-4D97-AF65-F5344CB8AC3E}">
        <p14:creationId xmlns:p14="http://schemas.microsoft.com/office/powerpoint/2010/main" val="133485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217A831-DAF8-4E64-A363-548886D3F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DA452-E91A-452A-AAF4-A7965160D816}" type="datetime1">
              <a:rPr lang="fi-FI" smtClean="0"/>
              <a:t>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F2E2276-E03E-4DC4-94B7-1A52CEFDB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626E12D-6693-4A45-80D7-3E800EA1E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637E3-1074-4AAD-96BF-E79FE6FC093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3379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1C1349B-206F-45E1-8EC5-09DADB8B0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76FE9-852B-42F8-80CA-D0D121B164CB}" type="datetime1">
              <a:rPr lang="fi-FI" smtClean="0"/>
              <a:t>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AFEC388-8C8E-4C27-81CB-18B310179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25422FA-DF74-42AF-812A-FD428C2FC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A0B8E-BAD6-4A66-BC8F-5ABC0E76299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3659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BC6D0C5F-CFAF-4E06-8BB0-6E9D89B2E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FA07E-1EAE-40F0-AE72-17F6571DBC25}" type="datetime1">
              <a:rPr lang="fi-FI" smtClean="0"/>
              <a:t>1.5.2023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E91EB1BE-A49A-4EA1-92C5-AE736AD47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49BE4AAB-542D-4045-8693-F87E33928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6B1DB-4E0B-4E5E-B3D6-EC61411FFB1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4152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AE51DB4F-5BDD-4D29-8E3F-208554605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DFE8F-BA5C-4E16-927E-4C5D19288A76}" type="datetime1">
              <a:rPr lang="fi-FI" smtClean="0"/>
              <a:t>1.5.2023</a:t>
            </a:fld>
            <a:endParaRPr lang="fi-FI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F319EA27-8951-4CD8-A901-4C4551CCE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C4F5EC19-5D89-4CA1-AC8B-C23E7886E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5DE85-AF62-4F8F-A7CE-F106E50B699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7223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E20069C1-8D71-427C-8828-B43388429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223F3-1409-4410-AF61-E09D2F0F6F46}" type="datetime1">
              <a:rPr lang="fi-FI" smtClean="0"/>
              <a:t>1.5.2023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2B1B4AED-4159-4076-914E-C24E540F9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921F97FC-76F1-4FE1-B6CC-4F7DDF46C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52B68-9025-446E-8404-0F0CADC75EA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0384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810A5A8F-973F-4B93-A8FC-E45EAC621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9EEE5-14D7-436C-B5E1-8947AA80E935}" type="datetime1">
              <a:rPr lang="fi-FI" smtClean="0"/>
              <a:t>1.5.2023</a:t>
            </a:fld>
            <a:endParaRPr lang="fi-FI"/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7665548F-8F5C-4778-B186-A34359BB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E079B6BD-D64E-49EF-B325-3B9F55265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C8A16-0D39-407F-9E09-E91EB040EC7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9394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E49C588E-0210-4279-A327-E6AAA267F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F8BFD-1BAF-4A7E-AE4B-92969AA9B525}" type="datetime1">
              <a:rPr lang="fi-FI" smtClean="0"/>
              <a:t>1.5.2023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443C25F1-1760-4A0F-874C-97491B74D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D08DCD50-ECA7-4D6B-8365-2C3A165A0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C07F3-CBC5-4E40-84E9-D0263596422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1768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5C8D3056-1F8D-4DD5-BBA3-8A3B82FAA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3B846-69AA-4FD3-98D3-456B425B3E19}" type="datetime1">
              <a:rPr lang="fi-FI" smtClean="0"/>
              <a:t>1.5.2023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68F9D481-ACB8-4F2A-8E09-CE2DB6AB6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041CF33F-2247-472F-97B9-5642FEED9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BDB28-9702-4CC3-9F5E-EA79FACE8DE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6233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>
            <a:extLst>
              <a:ext uri="{FF2B5EF4-FFF2-40B4-BE49-F238E27FC236}">
                <a16:creationId xmlns:a16="http://schemas.microsoft.com/office/drawing/2014/main" id="{4AF2535A-D942-4ACE-A19B-98FA66FF505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</a:p>
        </p:txBody>
      </p:sp>
      <p:sp>
        <p:nvSpPr>
          <p:cNvPr id="1027" name="Tekstin paikkamerkki 2">
            <a:extLst>
              <a:ext uri="{FF2B5EF4-FFF2-40B4-BE49-F238E27FC236}">
                <a16:creationId xmlns:a16="http://schemas.microsoft.com/office/drawing/2014/main" id="{4D91A89E-17A9-4B9C-AF84-1FC9C258883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B580EFC-B39F-4811-A95C-888121562C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F64207B-BA5A-465E-B367-4749B1AC3AAB}" type="datetime1">
              <a:rPr lang="fi-FI" smtClean="0"/>
              <a:t>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ED3EEF3-5A90-49BD-9696-085EDD849C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C8FBF1-AAA5-416A-8932-39AD001ACF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63C969-DC79-4379-ADB0-7B7380B7898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70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7828" y="6127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0972" y="61277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3 grammatik</a:t>
            </a:r>
          </a:p>
        </p:txBody>
      </p:sp>
    </p:spTree>
    <p:extLst>
      <p:ext uri="{BB962C8B-B14F-4D97-AF65-F5344CB8AC3E}">
        <p14:creationId xmlns:p14="http://schemas.microsoft.com/office/powerpoint/2010/main" val="2624317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6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Interrogatiivipronominit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dirty="0" err="1"/>
              <a:t>grammatik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FOKUS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Otsikko 3">
            <a:extLst>
              <a:ext uri="{FF2B5EF4-FFF2-40B4-BE49-F238E27FC236}">
                <a16:creationId xmlns:a16="http://schemas.microsoft.com/office/drawing/2014/main" id="{CAF41D54-0613-4623-895D-24BE611C8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>
                <a:latin typeface="Calibri" panose="020F0502020204030204" pitchFamily="34" charset="0"/>
                <a:cs typeface="Calibri" panose="020F0502020204030204" pitchFamily="34" charset="0"/>
              </a:rPr>
              <a:t>Interrogatiivipronominit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B90CB0D0-C55C-4BAE-9507-8387EE86F7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84325"/>
            <a:ext cx="7810850" cy="493871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fi-FI" altLang="fi-FI" b="1" dirty="0"/>
              <a:t>Interrogatiivipronominit ovat kysyviä pronomineja.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dirty="0"/>
              <a:t>mikä, mitä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dirty="0"/>
              <a:t>mikä, mitkä, millainen, millaiset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dirty="0"/>
              <a:t>mikä, mitkä, kumpi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dirty="0"/>
              <a:t>millainen, millaiset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dirty="0"/>
              <a:t>kuka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dirty="0"/>
              <a:t>ketkä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dirty="0"/>
              <a:t>kenen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dirty="0"/>
              <a:t>keiden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6246CCE-0AB0-4EB2-9F01-8196B60E24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46800" y="1690688"/>
            <a:ext cx="5207000" cy="483235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i-FI" altLang="fi-FI" sz="2400" dirty="0"/>
          </a:p>
          <a:p>
            <a:pPr marL="0" indent="0">
              <a:buFont typeface="Arial" panose="020B0604020202020204" pitchFamily="34" charset="0"/>
              <a:buNone/>
            </a:pPr>
            <a:endParaRPr lang="fi-FI" altLang="fi-FI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b="1" dirty="0" err="1"/>
              <a:t>vad</a:t>
            </a:r>
            <a:endParaRPr lang="fi-FI" altLang="fi-FI" sz="24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b="1" dirty="0" err="1"/>
              <a:t>vad</a:t>
            </a:r>
            <a:r>
              <a:rPr lang="fi-FI" altLang="fi-FI" sz="2400" b="1" dirty="0"/>
              <a:t> för en, </a:t>
            </a:r>
            <a:r>
              <a:rPr lang="fi-FI" altLang="fi-FI" sz="2400" b="1" dirty="0" err="1"/>
              <a:t>vad</a:t>
            </a:r>
            <a:r>
              <a:rPr lang="fi-FI" altLang="fi-FI" sz="2400" b="1" dirty="0"/>
              <a:t> för ett, </a:t>
            </a:r>
            <a:r>
              <a:rPr lang="fi-FI" altLang="fi-FI" sz="2400" b="1" dirty="0" err="1"/>
              <a:t>vad</a:t>
            </a:r>
            <a:r>
              <a:rPr lang="fi-FI" altLang="fi-FI" sz="2400" b="1" dirty="0"/>
              <a:t> för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b="1" dirty="0" err="1"/>
              <a:t>vilken</a:t>
            </a:r>
            <a:r>
              <a:rPr lang="fi-FI" altLang="fi-FI" sz="2400" b="1" dirty="0"/>
              <a:t>, </a:t>
            </a:r>
            <a:r>
              <a:rPr lang="fi-FI" altLang="fi-FI" sz="2400" b="1" dirty="0" err="1"/>
              <a:t>vilket</a:t>
            </a:r>
            <a:r>
              <a:rPr lang="fi-FI" altLang="fi-FI" sz="2400" b="1" dirty="0"/>
              <a:t>, </a:t>
            </a:r>
            <a:r>
              <a:rPr lang="fi-FI" altLang="fi-FI" sz="2400" b="1" dirty="0" err="1"/>
              <a:t>vilka</a:t>
            </a:r>
            <a:endParaRPr lang="fi-FI" altLang="fi-FI" sz="24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b="1" dirty="0" err="1"/>
              <a:t>hurdan</a:t>
            </a:r>
            <a:r>
              <a:rPr lang="fi-FI" altLang="fi-FI" sz="2400" b="1" dirty="0"/>
              <a:t>, </a:t>
            </a:r>
            <a:r>
              <a:rPr lang="fi-FI" altLang="fi-FI" sz="2400" b="1" dirty="0" err="1"/>
              <a:t>hurdant</a:t>
            </a:r>
            <a:r>
              <a:rPr lang="fi-FI" altLang="fi-FI" sz="2400" b="1" dirty="0"/>
              <a:t>, </a:t>
            </a:r>
            <a:r>
              <a:rPr lang="fi-FI" altLang="fi-FI" sz="2400" b="1" dirty="0" err="1"/>
              <a:t>hurdana</a:t>
            </a:r>
            <a:endParaRPr lang="fi-FI" altLang="fi-FI" sz="24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b="1" dirty="0" err="1"/>
              <a:t>vem</a:t>
            </a:r>
            <a:endParaRPr lang="fi-FI" altLang="fi-FI" sz="24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b="1" dirty="0" err="1"/>
              <a:t>vem</a:t>
            </a:r>
            <a:r>
              <a:rPr lang="fi-FI" altLang="fi-FI" sz="2400" b="1" dirty="0"/>
              <a:t>, </a:t>
            </a:r>
            <a:r>
              <a:rPr lang="fi-FI" altLang="fi-FI" sz="2400" b="1" dirty="0" err="1"/>
              <a:t>vilka</a:t>
            </a:r>
            <a:endParaRPr lang="fi-FI" altLang="fi-FI" sz="24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b="1" dirty="0" err="1"/>
              <a:t>vems</a:t>
            </a:r>
            <a:endParaRPr lang="fi-FI" altLang="fi-FI" sz="24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b="1" dirty="0" err="1"/>
              <a:t>vems</a:t>
            </a:r>
            <a:r>
              <a:rPr lang="fi-FI" altLang="fi-FI" sz="2400" b="1" dirty="0"/>
              <a:t>, vilkas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B56297BA-3744-4DB3-B3CA-AC55DA97F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3378096-970E-4492-8159-3798C43AB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F6B1DB-4E0B-4E5E-B3D6-EC61411FFB1D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Otsikko 1">
            <a:extLst>
              <a:ext uri="{FF2B5EF4-FFF2-40B4-BE49-F238E27FC236}">
                <a16:creationId xmlns:a16="http://schemas.microsoft.com/office/drawing/2014/main" id="{DCDC3BAF-5D7A-4A2A-8EEE-182BFBECC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8840"/>
            <a:ext cx="10515600" cy="1111848"/>
          </a:xfrm>
        </p:spPr>
        <p:txBody>
          <a:bodyPr/>
          <a:lstStyle/>
          <a:p>
            <a:r>
              <a:rPr lang="fi-FI" alt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Vad</a:t>
            </a:r>
            <a:r>
              <a:rPr lang="fi-FI" altLang="fi-FI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fi-FI" altLang="fi-FI" i="1" dirty="0"/>
              <a:t/>
            </a:r>
            <a:br>
              <a:rPr lang="fi-FI" altLang="fi-FI" i="1" dirty="0"/>
            </a:br>
            <a:r>
              <a:rPr lang="fi-FI" altLang="fi-FI" sz="3200" i="1" dirty="0">
                <a:latin typeface="Calibri" panose="020F0502020204030204" pitchFamily="34" charset="0"/>
                <a:cs typeface="Calibri" panose="020F0502020204030204" pitchFamily="34" charset="0"/>
              </a:rPr>
              <a:t>mikä</a:t>
            </a:r>
            <a:r>
              <a:rPr lang="fi-FI" altLang="fi-FI" sz="3200" i="1">
                <a:latin typeface="Calibri" panose="020F0502020204030204" pitchFamily="34" charset="0"/>
                <a:cs typeface="Calibri" panose="020F0502020204030204" pitchFamily="34" charset="0"/>
              </a:rPr>
              <a:t>, mitä</a:t>
            </a:r>
            <a:endParaRPr lang="fi-FI" altLang="fi-FI" sz="32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35A793E-1E67-45FB-8630-185A776F52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6175375" cy="44862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i-FI" altLang="fi-FI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b="1" dirty="0"/>
              <a:t>Pronominia käytetään itsenäisesti.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b="1" dirty="0" err="1"/>
              <a:t>Vad</a:t>
            </a:r>
            <a:r>
              <a:rPr lang="fi-FI" altLang="fi-FI" sz="2400" b="1" dirty="0"/>
              <a:t> </a:t>
            </a:r>
            <a:r>
              <a:rPr lang="fi-FI" altLang="fi-FI" sz="2400" dirty="0" err="1"/>
              <a:t>gör</a:t>
            </a:r>
            <a:r>
              <a:rPr lang="fi-FI" altLang="fi-FI" sz="2400" dirty="0"/>
              <a:t> du?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b="1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478E9A5-1C3E-401B-A8E8-02A9F26D28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293740"/>
            <a:ext cx="5257801" cy="4486276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i-FI" altLang="fi-FI" dirty="0"/>
          </a:p>
          <a:p>
            <a:pPr marL="0" indent="0">
              <a:buFont typeface="Arial" panose="020B0604020202020204" pitchFamily="34" charset="0"/>
              <a:buNone/>
            </a:pPr>
            <a:endParaRPr lang="fi-FI" altLang="fi-FI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dirty="0"/>
              <a:t/>
            </a:r>
            <a:br>
              <a:rPr lang="fi-FI" altLang="fi-FI" dirty="0"/>
            </a:br>
            <a:endParaRPr lang="fi-FI" altLang="fi-FI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000" i="1" dirty="0"/>
              <a:t>Mitä teet?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46E0902F-F5A8-4B29-87E2-48F7CA2C3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7B5A4D5-29EF-4E25-BA1A-4145E84C7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F6B1DB-4E0B-4E5E-B3D6-EC61411FFB1D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Otsikko 4">
            <a:extLst>
              <a:ext uri="{FF2B5EF4-FFF2-40B4-BE49-F238E27FC236}">
                <a16:creationId xmlns:a16="http://schemas.microsoft.com/office/drawing/2014/main" id="{4F936984-DC60-4C75-BA6D-679040FCF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Vad</a:t>
            </a:r>
            <a:r>
              <a:rPr lang="fi-FI" altLang="fi-FI" dirty="0">
                <a:latin typeface="Calibri" panose="020F0502020204030204" pitchFamily="34" charset="0"/>
                <a:cs typeface="Calibri" panose="020F0502020204030204" pitchFamily="34" charset="0"/>
              </a:rPr>
              <a:t> för en, </a:t>
            </a:r>
            <a:r>
              <a:rPr lang="fi-FI" alt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vad</a:t>
            </a:r>
            <a:r>
              <a:rPr lang="fi-FI" altLang="fi-FI" dirty="0">
                <a:latin typeface="Calibri" panose="020F0502020204030204" pitchFamily="34" charset="0"/>
                <a:cs typeface="Calibri" panose="020F0502020204030204" pitchFamily="34" charset="0"/>
              </a:rPr>
              <a:t> för ett, </a:t>
            </a:r>
            <a:r>
              <a:rPr lang="fi-FI" alt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vad</a:t>
            </a:r>
            <a:r>
              <a:rPr lang="fi-FI" altLang="fi-FI" dirty="0">
                <a:latin typeface="Calibri" panose="020F0502020204030204" pitchFamily="34" charset="0"/>
                <a:cs typeface="Calibri" panose="020F0502020204030204" pitchFamily="34" charset="0"/>
              </a:rPr>
              <a:t> för</a:t>
            </a:r>
            <a:r>
              <a:rPr lang="fi-FI" altLang="fi-FI" b="1" i="1" dirty="0"/>
              <a:t/>
            </a:r>
            <a:br>
              <a:rPr lang="fi-FI" altLang="fi-FI" b="1" i="1" dirty="0"/>
            </a:br>
            <a:r>
              <a:rPr lang="fi-FI" altLang="fi-FI" sz="3200" i="1" dirty="0">
                <a:latin typeface="Calibri" panose="020F0502020204030204" pitchFamily="34" charset="0"/>
                <a:cs typeface="Calibri" panose="020F0502020204030204" pitchFamily="34" charset="0"/>
              </a:rPr>
              <a:t>mikä, mitkä, millainen, millaiset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EFDE29F2-890D-4C68-A7AE-EC5619803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fi-FI" altLang="fi-FI" b="1" dirty="0"/>
              <a:t>Pronominia käytetään, kun kysytään jostakin uudesta asiasta.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b="1" dirty="0"/>
              <a:t>Vastauksena substantiivi, joka määrittelee ja rajaa asian.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b="1" dirty="0" err="1"/>
              <a:t>Vad</a:t>
            </a:r>
            <a:r>
              <a:rPr lang="fi-FI" altLang="fi-FI" sz="2400" b="1" dirty="0"/>
              <a:t> </a:t>
            </a:r>
            <a:r>
              <a:rPr lang="fi-FI" altLang="fi-FI" sz="2400" dirty="0" err="1"/>
              <a:t>var</a:t>
            </a:r>
            <a:r>
              <a:rPr lang="fi-FI" altLang="fi-FI" sz="2400" dirty="0"/>
              <a:t> </a:t>
            </a:r>
            <a:r>
              <a:rPr lang="fi-FI" altLang="fi-FI" sz="2400" dirty="0" err="1"/>
              <a:t>det</a:t>
            </a:r>
            <a:r>
              <a:rPr lang="fi-FI" altLang="fi-FI" sz="2400" dirty="0"/>
              <a:t> </a:t>
            </a:r>
            <a:r>
              <a:rPr lang="fi-FI" altLang="fi-FI" sz="2400" b="1" dirty="0"/>
              <a:t>för en </a:t>
            </a:r>
            <a:r>
              <a:rPr lang="fi-FI" altLang="fi-FI" sz="2400" dirty="0" err="1"/>
              <a:t>film</a:t>
            </a:r>
            <a:r>
              <a:rPr lang="fi-FI" altLang="fi-FI" sz="2400" dirty="0"/>
              <a:t>?			</a:t>
            </a:r>
            <a:r>
              <a:rPr lang="fi-FI" altLang="fi-FI" sz="2000" b="1" i="1" dirty="0"/>
              <a:t>Mikä</a:t>
            </a:r>
            <a:r>
              <a:rPr lang="fi-FI" altLang="fi-FI" sz="2000" i="1" dirty="0"/>
              <a:t> elokuva se (oikein) oli?</a:t>
            </a:r>
            <a:endParaRPr lang="fi-FI" altLang="fi-FI" sz="2400" i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dirty="0" err="1"/>
              <a:t>Det</a:t>
            </a:r>
            <a:r>
              <a:rPr lang="fi-FI" altLang="fi-FI" sz="2400" dirty="0"/>
              <a:t> </a:t>
            </a:r>
            <a:r>
              <a:rPr lang="fi-FI" altLang="fi-FI" sz="2400" dirty="0" err="1"/>
              <a:t>var</a:t>
            </a:r>
            <a:r>
              <a:rPr lang="fi-FI" altLang="fi-FI" sz="2400" dirty="0"/>
              <a:t> en </a:t>
            </a:r>
            <a:r>
              <a:rPr lang="fi-FI" altLang="fi-FI" sz="2400" dirty="0" err="1"/>
              <a:t>komedi</a:t>
            </a:r>
            <a:r>
              <a:rPr lang="fi-FI" altLang="fi-FI" sz="2400" dirty="0"/>
              <a:t>.				</a:t>
            </a:r>
            <a:r>
              <a:rPr lang="fi-FI" altLang="fi-FI" sz="2000" i="1" dirty="0"/>
              <a:t>Se oli komedia.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b="1" dirty="0" err="1"/>
              <a:t>Vad</a:t>
            </a:r>
            <a:r>
              <a:rPr lang="fi-FI" altLang="fi-FI" sz="2400" dirty="0"/>
              <a:t> </a:t>
            </a:r>
            <a:r>
              <a:rPr lang="fi-FI" altLang="fi-FI" sz="2400" dirty="0" err="1"/>
              <a:t>gillar</a:t>
            </a:r>
            <a:r>
              <a:rPr lang="fi-FI" altLang="fi-FI" sz="2400" dirty="0"/>
              <a:t> du </a:t>
            </a:r>
            <a:r>
              <a:rPr lang="fi-FI" altLang="fi-FI" sz="2400" b="1" dirty="0"/>
              <a:t>för</a:t>
            </a:r>
            <a:r>
              <a:rPr lang="fi-FI" altLang="fi-FI" sz="2400" dirty="0"/>
              <a:t> </a:t>
            </a:r>
            <a:r>
              <a:rPr lang="fi-FI" altLang="fi-FI" sz="2400" dirty="0" err="1"/>
              <a:t>filmer</a:t>
            </a:r>
            <a:r>
              <a:rPr lang="fi-FI" altLang="fi-FI" sz="2400" dirty="0"/>
              <a:t>?			</a:t>
            </a:r>
            <a:r>
              <a:rPr lang="fi-FI" altLang="fi-FI" sz="2000" b="1" i="1" dirty="0"/>
              <a:t>Mistä</a:t>
            </a:r>
            <a:r>
              <a:rPr lang="fi-FI" altLang="fi-FI" sz="2000" i="1" dirty="0"/>
              <a:t>/</a:t>
            </a:r>
            <a:r>
              <a:rPr lang="fi-FI" altLang="fi-FI" sz="2000" b="1" i="1" dirty="0"/>
              <a:t>Millaisista</a:t>
            </a:r>
            <a:r>
              <a:rPr lang="fi-FI" altLang="fi-FI" sz="2000" i="1" dirty="0"/>
              <a:t> elokuvista pidät?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dirty="0" err="1"/>
              <a:t>Jag</a:t>
            </a:r>
            <a:r>
              <a:rPr lang="fi-FI" altLang="fi-FI" sz="2400" dirty="0"/>
              <a:t> </a:t>
            </a:r>
            <a:r>
              <a:rPr lang="fi-FI" altLang="fi-FI" sz="2400" dirty="0" err="1"/>
              <a:t>gillar</a:t>
            </a:r>
            <a:r>
              <a:rPr lang="fi-FI" altLang="fi-FI" sz="2400" dirty="0"/>
              <a:t> </a:t>
            </a:r>
            <a:r>
              <a:rPr lang="fi-FI" altLang="fi-FI" sz="2400" dirty="0" err="1"/>
              <a:t>komedier</a:t>
            </a:r>
            <a:r>
              <a:rPr lang="fi-FI" altLang="fi-FI" sz="2400" dirty="0"/>
              <a:t>.				</a:t>
            </a:r>
            <a:r>
              <a:rPr lang="fi-FI" altLang="fi-FI" sz="2000" i="1" dirty="0"/>
              <a:t>Pidän komedioista.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F0A5D0F6-9FD4-4166-A85E-C18DB6C7E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3B797F6-18C1-4ED7-BC3E-9481B2A3C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4637E3-1074-4AAD-96BF-E79FE6FC0934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Otsikko 1">
            <a:extLst>
              <a:ext uri="{FF2B5EF4-FFF2-40B4-BE49-F238E27FC236}">
                <a16:creationId xmlns:a16="http://schemas.microsoft.com/office/drawing/2014/main" id="{DECD5EA5-8C7C-4EE1-8882-7BC4DC2AB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Vilken</a:t>
            </a:r>
            <a:r>
              <a:rPr lang="fi-FI" altLang="fi-FI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i-FI" alt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vilket</a:t>
            </a:r>
            <a:r>
              <a:rPr lang="fi-FI" altLang="fi-FI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i-FI" alt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vilka</a:t>
            </a:r>
            <a:r>
              <a:rPr lang="fi-FI" altLang="fi-FI" b="1" i="1" dirty="0"/>
              <a:t/>
            </a:r>
            <a:br>
              <a:rPr lang="fi-FI" altLang="fi-FI" b="1" i="1" dirty="0"/>
            </a:br>
            <a:r>
              <a:rPr lang="fi-FI" altLang="fi-FI" sz="3200" i="1" dirty="0">
                <a:latin typeface="Calibri" panose="020F0502020204030204" pitchFamily="34" charset="0"/>
                <a:cs typeface="Calibri" panose="020F0502020204030204" pitchFamily="34" charset="0"/>
              </a:rPr>
              <a:t>mikä, mitkä, kumpi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A67CE6D-5D59-46F4-BBF2-D21E83B95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fi-FI" altLang="fi-FI" b="1" dirty="0"/>
              <a:t>Pronominia käytetään, kun asiasta kysytään tarkemmin.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b="1" dirty="0"/>
              <a:t>Vastauksena on substantiivi, esim. erisnimi.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b="1" dirty="0" err="1"/>
              <a:t>Vilken</a:t>
            </a:r>
            <a:r>
              <a:rPr lang="fi-FI" altLang="fi-FI" sz="2400" dirty="0"/>
              <a:t> </a:t>
            </a:r>
            <a:r>
              <a:rPr lang="fi-FI" altLang="fi-FI" sz="2400" dirty="0" err="1"/>
              <a:t>film</a:t>
            </a:r>
            <a:r>
              <a:rPr lang="fi-FI" altLang="fi-FI" sz="2400" dirty="0"/>
              <a:t> </a:t>
            </a:r>
            <a:r>
              <a:rPr lang="fi-FI" altLang="fi-FI" sz="2400" dirty="0" err="1"/>
              <a:t>såg</a:t>
            </a:r>
            <a:r>
              <a:rPr lang="fi-FI" altLang="fi-FI" sz="2400" dirty="0"/>
              <a:t> du?			</a:t>
            </a:r>
            <a:r>
              <a:rPr lang="fi-FI" altLang="fi-FI" sz="2000" b="1" i="1" dirty="0"/>
              <a:t>Minkä</a:t>
            </a:r>
            <a:r>
              <a:rPr lang="fi-FI" altLang="fi-FI" sz="2000" i="1" dirty="0"/>
              <a:t> elokuvan näit?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dirty="0" err="1"/>
              <a:t>Jag</a:t>
            </a:r>
            <a:r>
              <a:rPr lang="fi-FI" altLang="fi-FI" sz="2400" dirty="0"/>
              <a:t> </a:t>
            </a:r>
            <a:r>
              <a:rPr lang="fi-FI" altLang="fi-FI" sz="2400" dirty="0" err="1"/>
              <a:t>såg</a:t>
            </a:r>
            <a:r>
              <a:rPr lang="fi-FI" altLang="fi-FI" sz="2400" dirty="0"/>
              <a:t> </a:t>
            </a:r>
            <a:r>
              <a:rPr lang="fi-FI" altLang="fi-FI" sz="2400" dirty="0" err="1"/>
              <a:t>Studentfesten</a:t>
            </a:r>
            <a:r>
              <a:rPr lang="fi-FI" altLang="fi-FI" sz="2400" dirty="0"/>
              <a:t>.		</a:t>
            </a:r>
            <a:r>
              <a:rPr lang="fi-FI" altLang="fi-FI" sz="2000" i="1" dirty="0"/>
              <a:t>Näin </a:t>
            </a:r>
            <a:r>
              <a:rPr lang="fi-FI" altLang="fi-FI" sz="2000" i="1" dirty="0" err="1"/>
              <a:t>Studentfestin</a:t>
            </a:r>
            <a:r>
              <a:rPr lang="fi-FI" altLang="fi-FI" sz="2000" i="1" dirty="0"/>
              <a:t>.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C10AB482-05C3-4E0A-A5E4-5D388AA5D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9C05A-DB8E-4113-8B10-12F004D4B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4637E3-1074-4AAD-96BF-E79FE6FC0934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Otsikko 1">
            <a:extLst>
              <a:ext uri="{FF2B5EF4-FFF2-40B4-BE49-F238E27FC236}">
                <a16:creationId xmlns:a16="http://schemas.microsoft.com/office/drawing/2014/main" id="{91933476-A326-4F85-AE7A-989384608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Hurdan</a:t>
            </a:r>
            <a:r>
              <a:rPr lang="fi-FI" altLang="fi-FI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i-FI" alt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hurdant</a:t>
            </a:r>
            <a:r>
              <a:rPr lang="fi-FI" altLang="fi-FI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i-FI" alt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hurdana</a:t>
            </a:r>
            <a:r>
              <a:rPr lang="fi-FI" altLang="fi-FI" b="1" i="1" dirty="0"/>
              <a:t/>
            </a:r>
            <a:br>
              <a:rPr lang="fi-FI" altLang="fi-FI" b="1" i="1" dirty="0"/>
            </a:br>
            <a:r>
              <a:rPr lang="fi-FI" altLang="fi-FI" sz="3200" i="1" dirty="0">
                <a:latin typeface="Calibri" panose="020F0502020204030204" pitchFamily="34" charset="0"/>
                <a:cs typeface="Calibri" panose="020F0502020204030204" pitchFamily="34" charset="0"/>
              </a:rPr>
              <a:t>millainen, millaiset</a:t>
            </a:r>
            <a:endParaRPr lang="fi-FI" altLang="fi-FI" sz="32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5951855-CE6C-4071-9D33-ECC7004A50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fi-FI" altLang="fi-FI" b="1" dirty="0"/>
              <a:t>Käytetään, kun kysytään asian laadusta.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b="1" dirty="0"/>
              <a:t>Vastauksena on adjektiivi.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sz="24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b="1" dirty="0" err="1"/>
              <a:t>Hurdan</a:t>
            </a:r>
            <a:r>
              <a:rPr lang="fi-FI" altLang="fi-FI" sz="2400" b="1" dirty="0"/>
              <a:t> </a:t>
            </a:r>
            <a:r>
              <a:rPr lang="fi-FI" altLang="fi-FI" sz="2400" dirty="0" err="1"/>
              <a:t>var</a:t>
            </a:r>
            <a:r>
              <a:rPr lang="fi-FI" altLang="fi-FI" sz="2400" dirty="0"/>
              <a:t> </a:t>
            </a:r>
            <a:r>
              <a:rPr lang="fi-FI" altLang="fi-FI" sz="2400" dirty="0" err="1"/>
              <a:t>filmen</a:t>
            </a:r>
            <a:r>
              <a:rPr lang="fi-FI" altLang="fi-FI" sz="2400" dirty="0"/>
              <a:t> </a:t>
            </a:r>
            <a:r>
              <a:rPr lang="fi-FI" altLang="fi-FI" sz="2400" dirty="0" err="1"/>
              <a:t>då</a:t>
            </a:r>
            <a:r>
              <a:rPr lang="fi-FI" altLang="fi-FI" sz="2400" dirty="0"/>
              <a:t>?		</a:t>
            </a:r>
            <a:r>
              <a:rPr lang="fi-FI" altLang="fi-FI" sz="2000" b="1" i="1" dirty="0"/>
              <a:t>Millainen</a:t>
            </a:r>
            <a:r>
              <a:rPr lang="fi-FI" altLang="fi-FI" sz="2000" i="1" dirty="0"/>
              <a:t> elokuva oli?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dirty="0" err="1"/>
              <a:t>Den</a:t>
            </a:r>
            <a:r>
              <a:rPr lang="fi-FI" altLang="fi-FI" sz="2400" dirty="0"/>
              <a:t> </a:t>
            </a:r>
            <a:r>
              <a:rPr lang="fi-FI" altLang="fi-FI" sz="2400" dirty="0" err="1"/>
              <a:t>var</a:t>
            </a:r>
            <a:r>
              <a:rPr lang="fi-FI" altLang="fi-FI" sz="2400" dirty="0"/>
              <a:t> </a:t>
            </a:r>
            <a:r>
              <a:rPr lang="fi-FI" altLang="fi-FI" sz="2400" dirty="0" err="1"/>
              <a:t>jätterolig</a:t>
            </a:r>
            <a:r>
              <a:rPr lang="fi-FI" altLang="fi-FI" sz="2400" dirty="0"/>
              <a:t>.			</a:t>
            </a:r>
            <a:r>
              <a:rPr lang="fi-FI" altLang="fi-FI" sz="2000" i="1" dirty="0"/>
              <a:t>Se oli todella hauska.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0E722346-CDAC-4BD6-B2B3-96C420C4B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AA842B3-F17E-4E32-84CC-8A4B02529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4637E3-1074-4AAD-96BF-E79FE6FC0934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Otsikko 1">
            <a:extLst>
              <a:ext uri="{FF2B5EF4-FFF2-40B4-BE49-F238E27FC236}">
                <a16:creationId xmlns:a16="http://schemas.microsoft.com/office/drawing/2014/main" id="{76C58D4F-7806-4A21-9D0B-0D686B2DC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z="3200" b="1" dirty="0"/>
              <a:t>Täydennä</a:t>
            </a:r>
            <a:r>
              <a:rPr lang="fi-FI" altLang="fi-FI" sz="3200" dirty="0"/>
              <a:t>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FE6AB90-EF9C-4A64-9650-E211590AC1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76838" cy="4351338"/>
          </a:xfrm>
        </p:spPr>
        <p:txBody>
          <a:bodyPr rtlCol="0">
            <a:normAutofit/>
          </a:bodyPr>
          <a:lstStyle/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i="1" dirty="0"/>
              <a:t>(Mitä) </a:t>
            </a:r>
            <a:r>
              <a:rPr lang="fi-FI" sz="2400" dirty="0" err="1"/>
              <a:t>gör</a:t>
            </a:r>
            <a:r>
              <a:rPr lang="fi-FI" sz="2400" dirty="0"/>
              <a:t> du </a:t>
            </a:r>
            <a:r>
              <a:rPr lang="fi-FI" sz="2400" dirty="0" err="1"/>
              <a:t>på</a:t>
            </a:r>
            <a:r>
              <a:rPr lang="fi-FI" sz="2400" dirty="0"/>
              <a:t> </a:t>
            </a:r>
            <a:r>
              <a:rPr lang="fi-FI" sz="2400" dirty="0" err="1"/>
              <a:t>veckosluten</a:t>
            </a:r>
            <a:r>
              <a:rPr lang="fi-FI" sz="2400" dirty="0"/>
              <a:t>?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i="1" dirty="0"/>
              <a:t>(Kuka) </a:t>
            </a:r>
            <a:r>
              <a:rPr lang="fi-FI" sz="2400" dirty="0" err="1"/>
              <a:t>är</a:t>
            </a:r>
            <a:r>
              <a:rPr lang="fi-FI" sz="2400" dirty="0"/>
              <a:t> </a:t>
            </a:r>
            <a:r>
              <a:rPr lang="fi-FI" sz="2400" dirty="0" err="1"/>
              <a:t>din</a:t>
            </a:r>
            <a:r>
              <a:rPr lang="fi-FI" sz="2400" dirty="0"/>
              <a:t> </a:t>
            </a:r>
            <a:r>
              <a:rPr lang="fi-FI" sz="2400" dirty="0" err="1"/>
              <a:t>favoritskådespelare</a:t>
            </a:r>
            <a:r>
              <a:rPr lang="fi-FI" sz="2400" dirty="0"/>
              <a:t>?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i="1" dirty="0"/>
              <a:t>(Millainen) </a:t>
            </a:r>
            <a:r>
              <a:rPr lang="fi-FI" sz="2400" dirty="0" err="1"/>
              <a:t>filmer</a:t>
            </a:r>
            <a:r>
              <a:rPr lang="fi-FI" sz="2400" dirty="0"/>
              <a:t> </a:t>
            </a:r>
            <a:r>
              <a:rPr lang="fi-FI" sz="2400" dirty="0" err="1"/>
              <a:t>gillar</a:t>
            </a:r>
            <a:r>
              <a:rPr lang="fi-FI" sz="2400" dirty="0"/>
              <a:t> du?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i="1" dirty="0"/>
              <a:t>(Mikä) </a:t>
            </a:r>
            <a:r>
              <a:rPr lang="fi-FI" sz="2400" dirty="0" err="1"/>
              <a:t>film</a:t>
            </a:r>
            <a:r>
              <a:rPr lang="fi-FI" sz="2400" dirty="0"/>
              <a:t> </a:t>
            </a:r>
            <a:r>
              <a:rPr lang="fi-FI" sz="2400" dirty="0" err="1"/>
              <a:t>såg</a:t>
            </a:r>
            <a:r>
              <a:rPr lang="fi-FI" sz="2400" dirty="0"/>
              <a:t> du </a:t>
            </a:r>
            <a:r>
              <a:rPr lang="fi-FI" sz="2400" dirty="0" err="1"/>
              <a:t>senast</a:t>
            </a:r>
            <a:r>
              <a:rPr lang="fi-FI" sz="2400" dirty="0"/>
              <a:t>?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i="1" dirty="0"/>
              <a:t>(Millainen) </a:t>
            </a:r>
            <a:r>
              <a:rPr lang="fi-FI" sz="2400" dirty="0" err="1"/>
              <a:t>var</a:t>
            </a:r>
            <a:r>
              <a:rPr lang="fi-FI" sz="2400" dirty="0"/>
              <a:t> </a:t>
            </a:r>
            <a:r>
              <a:rPr lang="fi-FI" sz="2400" dirty="0" err="1"/>
              <a:t>filmen</a:t>
            </a:r>
            <a:r>
              <a:rPr lang="fi-FI" sz="2400" dirty="0"/>
              <a:t>?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i="1" dirty="0"/>
              <a:t>(Millainen) </a:t>
            </a:r>
            <a:r>
              <a:rPr lang="fi-FI" sz="2400" dirty="0" err="1"/>
              <a:t>spel</a:t>
            </a:r>
            <a:r>
              <a:rPr lang="fi-FI" sz="2400" dirty="0"/>
              <a:t> </a:t>
            </a:r>
            <a:r>
              <a:rPr lang="fi-FI" sz="2400" dirty="0" err="1"/>
              <a:t>gillar</a:t>
            </a:r>
            <a:r>
              <a:rPr lang="fi-FI" sz="2400" dirty="0"/>
              <a:t> du?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i="1" dirty="0"/>
              <a:t>(Mikä) </a:t>
            </a:r>
            <a:r>
              <a:rPr lang="fi-FI" sz="2400" dirty="0" err="1"/>
              <a:t>spel</a:t>
            </a:r>
            <a:r>
              <a:rPr lang="fi-FI" sz="2400" dirty="0"/>
              <a:t> </a:t>
            </a:r>
            <a:r>
              <a:rPr lang="fi-FI" sz="2400" dirty="0" err="1"/>
              <a:t>är</a:t>
            </a:r>
            <a:r>
              <a:rPr lang="fi-FI" sz="2400" dirty="0"/>
              <a:t> </a:t>
            </a:r>
            <a:r>
              <a:rPr lang="fi-FI" sz="2400" dirty="0" err="1"/>
              <a:t>ditt</a:t>
            </a:r>
            <a:r>
              <a:rPr lang="fi-FI" sz="2400" dirty="0"/>
              <a:t> </a:t>
            </a:r>
            <a:r>
              <a:rPr lang="fi-FI" sz="2400" dirty="0" err="1"/>
              <a:t>favoritspel</a:t>
            </a:r>
            <a:r>
              <a:rPr lang="fi-FI" sz="2400" dirty="0"/>
              <a:t>?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i="1" dirty="0"/>
              <a:t>(Millainen) </a:t>
            </a:r>
            <a:r>
              <a:rPr lang="fi-FI" sz="2400" dirty="0" err="1"/>
              <a:t>är</a:t>
            </a:r>
            <a:r>
              <a:rPr lang="fi-FI" sz="2400" dirty="0"/>
              <a:t> ett </a:t>
            </a:r>
            <a:r>
              <a:rPr lang="fi-FI" sz="2400" dirty="0" err="1"/>
              <a:t>bra</a:t>
            </a:r>
            <a:r>
              <a:rPr lang="fi-FI" sz="2400" dirty="0"/>
              <a:t> </a:t>
            </a:r>
            <a:r>
              <a:rPr lang="fi-FI" sz="2400" dirty="0" err="1"/>
              <a:t>spel</a:t>
            </a:r>
            <a:r>
              <a:rPr lang="fi-FI" sz="2400" dirty="0"/>
              <a:t>?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249458DF-3E68-4164-9EAD-D51FEDD7F5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3313" y="1825625"/>
            <a:ext cx="5170487" cy="4351338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i-FI" sz="2400" b="1" dirty="0" err="1"/>
              <a:t>Vad</a:t>
            </a:r>
            <a:r>
              <a:rPr lang="fi-FI" sz="2400" dirty="0"/>
              <a:t> </a:t>
            </a:r>
            <a:r>
              <a:rPr lang="fi-FI" sz="2400" dirty="0" err="1"/>
              <a:t>gör</a:t>
            </a:r>
            <a:r>
              <a:rPr lang="fi-FI" sz="2400" dirty="0"/>
              <a:t> du </a:t>
            </a:r>
            <a:r>
              <a:rPr lang="fi-FI" sz="2400" dirty="0" err="1"/>
              <a:t>på</a:t>
            </a:r>
            <a:r>
              <a:rPr lang="fi-FI" sz="2400" dirty="0"/>
              <a:t> </a:t>
            </a:r>
            <a:r>
              <a:rPr lang="fi-FI" sz="2400" dirty="0" err="1"/>
              <a:t>veckosluten</a:t>
            </a:r>
            <a:r>
              <a:rPr lang="fi-FI" sz="2400" dirty="0"/>
              <a:t>?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i-FI" sz="2400" b="1" dirty="0" err="1"/>
              <a:t>Vem</a:t>
            </a:r>
            <a:r>
              <a:rPr lang="fi-FI" sz="2400" dirty="0"/>
              <a:t> </a:t>
            </a:r>
            <a:r>
              <a:rPr lang="fi-FI" sz="2400" dirty="0" err="1"/>
              <a:t>är</a:t>
            </a:r>
            <a:r>
              <a:rPr lang="fi-FI" sz="2400" dirty="0"/>
              <a:t> </a:t>
            </a:r>
            <a:r>
              <a:rPr lang="fi-FI" sz="2400" dirty="0" err="1"/>
              <a:t>din</a:t>
            </a:r>
            <a:r>
              <a:rPr lang="fi-FI" sz="2400" dirty="0"/>
              <a:t> </a:t>
            </a:r>
            <a:r>
              <a:rPr lang="fi-FI" sz="2400" dirty="0" err="1"/>
              <a:t>favoritskådespelare</a:t>
            </a:r>
            <a:r>
              <a:rPr lang="fi-FI" sz="2400" dirty="0"/>
              <a:t>?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i-FI" sz="2400" b="1" dirty="0" err="1"/>
              <a:t>Vad</a:t>
            </a:r>
            <a:r>
              <a:rPr lang="fi-FI" sz="2400" dirty="0"/>
              <a:t> </a:t>
            </a:r>
            <a:r>
              <a:rPr lang="fi-FI" sz="2400" b="1" dirty="0"/>
              <a:t>för</a:t>
            </a:r>
            <a:r>
              <a:rPr lang="fi-FI" sz="2400" dirty="0"/>
              <a:t> </a:t>
            </a:r>
            <a:r>
              <a:rPr lang="fi-FI" sz="2400" dirty="0" err="1"/>
              <a:t>filmer</a:t>
            </a:r>
            <a:r>
              <a:rPr lang="fi-FI" sz="2400" dirty="0"/>
              <a:t> </a:t>
            </a:r>
            <a:r>
              <a:rPr lang="fi-FI" sz="2400" dirty="0" err="1"/>
              <a:t>gillar</a:t>
            </a:r>
            <a:r>
              <a:rPr lang="fi-FI" sz="2400" dirty="0"/>
              <a:t> du?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i-FI" sz="2400" b="1" dirty="0" err="1"/>
              <a:t>Vilken</a:t>
            </a:r>
            <a:r>
              <a:rPr lang="fi-FI" sz="2400" dirty="0"/>
              <a:t> </a:t>
            </a:r>
            <a:r>
              <a:rPr lang="fi-FI" sz="2400" dirty="0" err="1"/>
              <a:t>film</a:t>
            </a:r>
            <a:r>
              <a:rPr lang="fi-FI" sz="2400" dirty="0"/>
              <a:t> </a:t>
            </a:r>
            <a:r>
              <a:rPr lang="fi-FI" sz="2400" dirty="0" err="1"/>
              <a:t>såg</a:t>
            </a:r>
            <a:r>
              <a:rPr lang="fi-FI" sz="2400" dirty="0"/>
              <a:t> du </a:t>
            </a:r>
            <a:r>
              <a:rPr lang="fi-FI" sz="2400" dirty="0" err="1"/>
              <a:t>senast</a:t>
            </a:r>
            <a:r>
              <a:rPr lang="fi-FI" sz="2400" dirty="0"/>
              <a:t>?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i-FI" sz="2400" b="1" dirty="0" err="1"/>
              <a:t>Hurdan</a:t>
            </a:r>
            <a:r>
              <a:rPr lang="fi-FI" sz="2400" dirty="0"/>
              <a:t> </a:t>
            </a:r>
            <a:r>
              <a:rPr lang="fi-FI" sz="2400" dirty="0" err="1"/>
              <a:t>var</a:t>
            </a:r>
            <a:r>
              <a:rPr lang="fi-FI" sz="2400" dirty="0"/>
              <a:t> </a:t>
            </a:r>
            <a:r>
              <a:rPr lang="fi-FI" sz="2400" dirty="0" err="1"/>
              <a:t>filmen</a:t>
            </a:r>
            <a:r>
              <a:rPr lang="fi-FI" sz="2400" dirty="0"/>
              <a:t>?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i-FI" sz="2400" b="1" dirty="0" err="1"/>
              <a:t>Vad</a:t>
            </a:r>
            <a:r>
              <a:rPr lang="fi-FI" sz="2400" b="1" dirty="0"/>
              <a:t> för </a:t>
            </a:r>
            <a:r>
              <a:rPr lang="fi-FI" sz="2400" dirty="0" err="1"/>
              <a:t>spel</a:t>
            </a:r>
            <a:r>
              <a:rPr lang="fi-FI" sz="2400" dirty="0"/>
              <a:t> </a:t>
            </a:r>
            <a:r>
              <a:rPr lang="fi-FI" sz="2400" dirty="0" err="1"/>
              <a:t>gillar</a:t>
            </a:r>
            <a:r>
              <a:rPr lang="fi-FI" sz="2400" dirty="0"/>
              <a:t> du?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i-FI" sz="2400" b="1" dirty="0" err="1"/>
              <a:t>Vilket</a:t>
            </a:r>
            <a:r>
              <a:rPr lang="fi-FI" sz="2400" b="1" dirty="0"/>
              <a:t> </a:t>
            </a:r>
            <a:r>
              <a:rPr lang="fi-FI" sz="2400" dirty="0" err="1"/>
              <a:t>spel</a:t>
            </a:r>
            <a:r>
              <a:rPr lang="fi-FI" sz="2400" dirty="0"/>
              <a:t> </a:t>
            </a:r>
            <a:r>
              <a:rPr lang="fi-FI" sz="2400" dirty="0" err="1"/>
              <a:t>är</a:t>
            </a:r>
            <a:r>
              <a:rPr lang="fi-FI" sz="2400" dirty="0"/>
              <a:t> </a:t>
            </a:r>
            <a:r>
              <a:rPr lang="fi-FI" sz="2400" dirty="0" err="1"/>
              <a:t>ditt</a:t>
            </a:r>
            <a:r>
              <a:rPr lang="fi-FI" sz="2400" dirty="0"/>
              <a:t> </a:t>
            </a:r>
            <a:r>
              <a:rPr lang="fi-FI" sz="2400" dirty="0" err="1"/>
              <a:t>favoritspel</a:t>
            </a:r>
            <a:r>
              <a:rPr lang="fi-FI" sz="2400" dirty="0"/>
              <a:t>?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i-FI" sz="2400" b="1" dirty="0" err="1"/>
              <a:t>Hurdant</a:t>
            </a:r>
            <a:r>
              <a:rPr lang="fi-FI" sz="2400" dirty="0"/>
              <a:t> </a:t>
            </a:r>
            <a:r>
              <a:rPr lang="fi-FI" sz="2400" dirty="0" err="1"/>
              <a:t>är</a:t>
            </a:r>
            <a:r>
              <a:rPr lang="fi-FI" sz="2400" dirty="0"/>
              <a:t> ett </a:t>
            </a:r>
            <a:r>
              <a:rPr lang="fi-FI" sz="2400" dirty="0" err="1"/>
              <a:t>bra</a:t>
            </a:r>
            <a:r>
              <a:rPr lang="fi-FI" sz="2400" dirty="0"/>
              <a:t> </a:t>
            </a:r>
            <a:r>
              <a:rPr lang="fi-FI" sz="2400" dirty="0" err="1"/>
              <a:t>spel</a:t>
            </a:r>
            <a:r>
              <a:rPr lang="fi-FI" sz="2400" dirty="0"/>
              <a:t>?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fi-FI" sz="24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403A7B6E-C49F-4FBB-BC04-EBADCDC29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2C004C5-7A2A-4F7D-A4DB-6AE8B8A56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F6B1DB-4E0B-4E5E-B3D6-EC61411FFB1D}" type="slidenum">
              <a:rPr lang="fi-FI" smtClean="0"/>
              <a:pPr>
                <a:defRPr/>
              </a:pPr>
              <a:t>7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Otsikko 1">
            <a:extLst>
              <a:ext uri="{FF2B5EF4-FFF2-40B4-BE49-F238E27FC236}">
                <a16:creationId xmlns:a16="http://schemas.microsoft.com/office/drawing/2014/main" id="{E076D0A7-5351-486B-94B3-F4328876A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063" y="365125"/>
            <a:ext cx="10599737" cy="1325563"/>
          </a:xfrm>
        </p:spPr>
        <p:txBody>
          <a:bodyPr/>
          <a:lstStyle/>
          <a:p>
            <a:r>
              <a:rPr lang="fi-FI" altLang="fi-FI" sz="3200" b="1" dirty="0"/>
              <a:t>Käännä</a:t>
            </a:r>
            <a:r>
              <a:rPr lang="fi-FI" altLang="fi-FI" sz="3200" dirty="0"/>
              <a:t>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E8C8BF9-DD0B-4D2C-97DF-C5C79A656E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5350" y="1690688"/>
            <a:ext cx="5900738" cy="4486275"/>
          </a:xfrm>
        </p:spPr>
        <p:txBody>
          <a:bodyPr rtlCol="0">
            <a:normAutofit lnSpcReduction="10000"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dirty="0"/>
              <a:t>Mitä aiot tehdä viikonloppuna?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dirty="0"/>
              <a:t>Kenet haluaisit tavata?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dirty="0"/>
              <a:t>Kenen mielipiteet ovat tärkeitä sinulle?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dirty="0"/>
              <a:t>Millaisia tulevaisuudensuunnitelmia sinulla on?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dirty="0"/>
              <a:t>Mitkä asiat ovat tärkeitä sinulle?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dirty="0"/>
              <a:t>Millainen on hyvä ystävä?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2000" b="1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000" b="1" dirty="0"/>
              <a:t>mielipide</a:t>
            </a:r>
            <a:r>
              <a:rPr lang="fi-FI" sz="2000" dirty="0"/>
              <a:t> en </a:t>
            </a:r>
            <a:r>
              <a:rPr lang="fi-FI" sz="2000" dirty="0" err="1"/>
              <a:t>åsikt</a:t>
            </a:r>
            <a:r>
              <a:rPr lang="fi-FI" sz="2000" dirty="0"/>
              <a:t> 3	</a:t>
            </a:r>
            <a:endParaRPr lang="fi-FI" sz="2000" b="1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000" b="1" dirty="0"/>
              <a:t>tulevaisuudensuunnitelma</a:t>
            </a:r>
            <a:r>
              <a:rPr lang="fi-FI" sz="2000" dirty="0"/>
              <a:t>  en </a:t>
            </a:r>
            <a:r>
              <a:rPr lang="fi-FI" sz="2000" dirty="0" err="1"/>
              <a:t>framtidsplan</a:t>
            </a:r>
            <a:r>
              <a:rPr lang="fi-FI" sz="2000" dirty="0"/>
              <a:t> 3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000" dirty="0"/>
              <a:t>	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6F093A03-2303-430B-AE9D-A574EFCF1C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3038" y="1690688"/>
            <a:ext cx="5222875" cy="4486275"/>
          </a:xfrm>
        </p:spPr>
        <p:txBody>
          <a:bodyPr rtlCol="0">
            <a:normAutofit lnSpcReduction="10000"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dirty="0" err="1"/>
              <a:t>Vad</a:t>
            </a:r>
            <a:r>
              <a:rPr lang="fi-FI" sz="2400" dirty="0"/>
              <a:t> </a:t>
            </a:r>
            <a:r>
              <a:rPr lang="fi-FI" sz="2400" dirty="0" err="1"/>
              <a:t>ska</a:t>
            </a:r>
            <a:r>
              <a:rPr lang="fi-FI" sz="2400" dirty="0"/>
              <a:t> du </a:t>
            </a:r>
            <a:r>
              <a:rPr lang="fi-FI" sz="2400" dirty="0" err="1"/>
              <a:t>göra</a:t>
            </a:r>
            <a:r>
              <a:rPr lang="fi-FI" sz="2400" dirty="0"/>
              <a:t> </a:t>
            </a:r>
            <a:r>
              <a:rPr lang="fi-FI" sz="2400" dirty="0" err="1"/>
              <a:t>på</a:t>
            </a:r>
            <a:r>
              <a:rPr lang="fi-FI" sz="2400" dirty="0"/>
              <a:t> </a:t>
            </a:r>
            <a:r>
              <a:rPr lang="fi-FI" sz="2400" dirty="0" err="1"/>
              <a:t>veckoslutet</a:t>
            </a:r>
            <a:r>
              <a:rPr lang="fi-FI" sz="2400" dirty="0"/>
              <a:t>?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dirty="0" err="1"/>
              <a:t>Vem</a:t>
            </a:r>
            <a:r>
              <a:rPr lang="fi-FI" sz="2400" dirty="0"/>
              <a:t> </a:t>
            </a:r>
            <a:r>
              <a:rPr lang="fi-FI" sz="2400" dirty="0" err="1"/>
              <a:t>skulle</a:t>
            </a:r>
            <a:r>
              <a:rPr lang="fi-FI" sz="2400" dirty="0"/>
              <a:t> du vilja </a:t>
            </a:r>
            <a:r>
              <a:rPr lang="fi-FI" sz="2400" dirty="0" err="1"/>
              <a:t>träffa</a:t>
            </a:r>
            <a:r>
              <a:rPr lang="fi-FI" sz="2400" dirty="0"/>
              <a:t>?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dirty="0" err="1"/>
              <a:t>Vems</a:t>
            </a:r>
            <a:r>
              <a:rPr lang="fi-FI" sz="2400" dirty="0"/>
              <a:t> </a:t>
            </a:r>
            <a:r>
              <a:rPr lang="fi-FI" sz="2400" dirty="0" err="1"/>
              <a:t>åsikter</a:t>
            </a:r>
            <a:r>
              <a:rPr lang="fi-FI" sz="2400" dirty="0"/>
              <a:t> </a:t>
            </a:r>
            <a:r>
              <a:rPr lang="fi-FI" sz="2400" dirty="0" err="1"/>
              <a:t>är</a:t>
            </a:r>
            <a:r>
              <a:rPr lang="fi-FI" sz="2400" dirty="0"/>
              <a:t> </a:t>
            </a:r>
            <a:r>
              <a:rPr lang="fi-FI" sz="2400" dirty="0" err="1"/>
              <a:t>viktiga</a:t>
            </a:r>
            <a:r>
              <a:rPr lang="fi-FI" sz="2400" dirty="0"/>
              <a:t> för </a:t>
            </a:r>
            <a:r>
              <a:rPr lang="fi-FI" sz="2400" dirty="0" err="1"/>
              <a:t>dig</a:t>
            </a:r>
            <a:r>
              <a:rPr lang="fi-FI" sz="2400" dirty="0"/>
              <a:t>?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dirty="0" err="1"/>
              <a:t>Vad</a:t>
            </a:r>
            <a:r>
              <a:rPr lang="fi-FI" sz="2400" dirty="0"/>
              <a:t> </a:t>
            </a:r>
            <a:r>
              <a:rPr lang="fi-FI" sz="2400" dirty="0" err="1"/>
              <a:t>har</a:t>
            </a:r>
            <a:r>
              <a:rPr lang="fi-FI" sz="2400" dirty="0"/>
              <a:t> du för </a:t>
            </a:r>
            <a:r>
              <a:rPr lang="fi-FI" sz="2400" dirty="0" err="1"/>
              <a:t>framtidsplaner</a:t>
            </a:r>
            <a:r>
              <a:rPr lang="fi-FI" sz="2400" dirty="0"/>
              <a:t>?</a:t>
            </a:r>
            <a:br>
              <a:rPr lang="fi-FI" sz="2400" dirty="0"/>
            </a:br>
            <a:endParaRPr lang="fi-FI" sz="2400" dirty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dirty="0" err="1"/>
              <a:t>Vilka</a:t>
            </a:r>
            <a:r>
              <a:rPr lang="fi-FI" sz="2400" dirty="0"/>
              <a:t> </a:t>
            </a:r>
            <a:r>
              <a:rPr lang="fi-FI" sz="2400" dirty="0" err="1"/>
              <a:t>saker</a:t>
            </a:r>
            <a:r>
              <a:rPr lang="fi-FI" sz="2400" dirty="0"/>
              <a:t> </a:t>
            </a:r>
            <a:r>
              <a:rPr lang="fi-FI" sz="2400" dirty="0" err="1"/>
              <a:t>är</a:t>
            </a:r>
            <a:r>
              <a:rPr lang="fi-FI" sz="2400" dirty="0"/>
              <a:t> </a:t>
            </a:r>
            <a:r>
              <a:rPr lang="fi-FI" sz="2400" dirty="0" err="1"/>
              <a:t>viktiga</a:t>
            </a:r>
            <a:r>
              <a:rPr lang="fi-FI" sz="2400" dirty="0"/>
              <a:t> för </a:t>
            </a:r>
            <a:r>
              <a:rPr lang="fi-FI" sz="2400" dirty="0" err="1"/>
              <a:t>dig</a:t>
            </a:r>
            <a:r>
              <a:rPr lang="fi-FI" sz="2400" dirty="0"/>
              <a:t>?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dirty="0" err="1"/>
              <a:t>Hurdan</a:t>
            </a:r>
            <a:r>
              <a:rPr lang="fi-FI" sz="2400" dirty="0"/>
              <a:t> </a:t>
            </a:r>
            <a:r>
              <a:rPr lang="fi-FI" sz="2400" dirty="0" err="1"/>
              <a:t>är</a:t>
            </a:r>
            <a:r>
              <a:rPr lang="fi-FI" sz="2400" dirty="0"/>
              <a:t> en </a:t>
            </a:r>
            <a:r>
              <a:rPr lang="fi-FI" sz="2400" dirty="0" err="1"/>
              <a:t>bra</a:t>
            </a:r>
            <a:r>
              <a:rPr lang="fi-FI" sz="2400" dirty="0"/>
              <a:t> </a:t>
            </a:r>
            <a:r>
              <a:rPr lang="fi-FI" sz="2400" dirty="0" err="1"/>
              <a:t>vän</a:t>
            </a:r>
            <a:r>
              <a:rPr lang="fi-FI" sz="2400" dirty="0"/>
              <a:t>?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569C927-EBD3-4640-A2C9-4C11EDBC6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4B2EFF8-9BF4-4135-BA11-B64BA7F12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F6B1DB-4E0B-4E5E-B3D6-EC61411FFB1D}" type="slidenum">
              <a:rPr lang="fi-FI" smtClean="0"/>
              <a:pPr>
                <a:defRPr/>
              </a:pPr>
              <a:t>8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2846E567175C44E9B308FF43FDA30FE" ma:contentTypeVersion="11" ma:contentTypeDescription="Luo uusi asiakirja." ma:contentTypeScope="" ma:versionID="7bbbf15b716562dc6acd3365848ff217">
  <xsd:schema xmlns:xsd="http://www.w3.org/2001/XMLSchema" xmlns:xs="http://www.w3.org/2001/XMLSchema" xmlns:p="http://schemas.microsoft.com/office/2006/metadata/properties" xmlns:ns2="8699c720-f1e3-4ea1-8df0-5d269de6d616" xmlns:ns3="3f577760-0cbf-4b0d-965b-16b5b53896a1" targetNamespace="http://schemas.microsoft.com/office/2006/metadata/properties" ma:root="true" ma:fieldsID="83bd472d8dbda01abe8220a174226cb2" ns2:_="" ns3:_="">
    <xsd:import namespace="8699c720-f1e3-4ea1-8df0-5d269de6d616"/>
    <xsd:import namespace="3f577760-0cbf-4b0d-965b-16b5b53896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99c720-f1e3-4ea1-8df0-5d269de6d6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577760-0cbf-4b0d-965b-16b5b53896a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0954D12-4832-41A3-A51F-DE26D8B7662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EE3139D-2A86-4D09-A282-2FEB2EB932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99c720-f1e3-4ea1-8df0-5d269de6d616"/>
    <ds:schemaRef ds:uri="3f577760-0cbf-4b0d-965b-16b5b53896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EB282FA-A112-4136-853B-419CABC52BB7}">
  <ds:schemaRefs>
    <ds:schemaRef ds:uri="http://purl.org/dc/dcmitype/"/>
    <ds:schemaRef ds:uri="3f577760-0cbf-4b0d-965b-16b5b53896a1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8699c720-f1e3-4ea1-8df0-5d269de6d616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477</Words>
  <Application>Microsoft Office PowerPoint</Application>
  <PresentationFormat>Laajakuva</PresentationFormat>
  <Paragraphs>102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8</vt:i4>
      </vt:variant>
    </vt:vector>
  </HeadingPairs>
  <TitlesOfParts>
    <vt:vector size="15" baseType="lpstr">
      <vt:lpstr>Arial</vt:lpstr>
      <vt:lpstr>Bebas Neue</vt:lpstr>
      <vt:lpstr>Calibri</vt:lpstr>
      <vt:lpstr>Calibri Light</vt:lpstr>
      <vt:lpstr>Lato</vt:lpstr>
      <vt:lpstr>Office-teema</vt:lpstr>
      <vt:lpstr>1_Office-teema</vt:lpstr>
      <vt:lpstr>Interrogatiivipronominit</vt:lpstr>
      <vt:lpstr>Interrogatiivipronominit</vt:lpstr>
      <vt:lpstr>Vad  mikä, mitä</vt:lpstr>
      <vt:lpstr>Vad för en, vad för ett, vad för mikä, mitkä, millainen, millaiset</vt:lpstr>
      <vt:lpstr>Vilken, vilket, vilka mikä, mitkä, kumpi</vt:lpstr>
      <vt:lpstr>Hurdan, hurdant, hurdana millainen, millaiset</vt:lpstr>
      <vt:lpstr>Täydennä.</vt:lpstr>
      <vt:lpstr>Käännä.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FOKUS grammatik</dc:title>
  <dc:creator>Salonen Anssi</dc:creator>
  <cp:lastModifiedBy>Outi Karppinen</cp:lastModifiedBy>
  <cp:revision>10</cp:revision>
  <dcterms:created xsi:type="dcterms:W3CDTF">2016-08-23T06:59:30Z</dcterms:created>
  <dcterms:modified xsi:type="dcterms:W3CDTF">2023-05-01T17:36:13Z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0x01010072846E567175C44E9B308FF43FDA30FE</vt:lpwstr>
  </property>
</Properties>
</file>