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8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8884-AD26-4E85-9D11-F7B08870E27C}" v="678" dt="2022-02-20T07:08:3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1D8D8884-AD26-4E85-9D11-F7B08870E27C}"/>
    <pc:docChg chg="custSel addSld modSld">
      <pc:chgData name="Salonen Anssi" userId="241902be-ee4f-4c15-a5e1-57b8755bc3ff" providerId="ADAL" clId="{1D8D8884-AD26-4E85-9D11-F7B08870E27C}" dt="2022-02-20T07:08:35.958" v="3073"/>
      <pc:docMkLst>
        <pc:docMk/>
      </pc:docMkLst>
      <pc:sldChg chg="modSp modAnim">
        <pc:chgData name="Salonen Anssi" userId="241902be-ee4f-4c15-a5e1-57b8755bc3ff" providerId="ADAL" clId="{1D8D8884-AD26-4E85-9D11-F7B08870E27C}" dt="2022-02-20T07:03:52.276" v="3012" actId="115"/>
        <pc:sldMkLst>
          <pc:docMk/>
          <pc:sldMk cId="1058832502" sldId="257"/>
        </pc:sldMkLst>
        <pc:spChg chg="mod">
          <ac:chgData name="Salonen Anssi" userId="241902be-ee4f-4c15-a5e1-57b8755bc3ff" providerId="ADAL" clId="{1D8D8884-AD26-4E85-9D11-F7B08870E27C}" dt="2022-02-20T07:03:52.276" v="3012" actId="115"/>
          <ac:spMkLst>
            <pc:docMk/>
            <pc:sldMk cId="1058832502" sldId="257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20T07:05:41.129" v="3059" actId="20577"/>
        <pc:sldMkLst>
          <pc:docMk/>
          <pc:sldMk cId="239081711" sldId="258"/>
        </pc:sldMkLst>
        <pc:spChg chg="mod">
          <ac:chgData name="Salonen Anssi" userId="241902be-ee4f-4c15-a5e1-57b8755bc3ff" providerId="ADAL" clId="{1D8D8884-AD26-4E85-9D11-F7B08870E27C}" dt="2022-02-20T07:05:41.129" v="3059" actId="20577"/>
          <ac:spMkLst>
            <pc:docMk/>
            <pc:sldMk cId="239081711" sldId="258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20T07:05:56.308" v="3060" actId="114"/>
        <pc:sldMkLst>
          <pc:docMk/>
          <pc:sldMk cId="1890113502" sldId="259"/>
        </pc:sldMkLst>
        <pc:spChg chg="mod">
          <ac:chgData name="Salonen Anssi" userId="241902be-ee4f-4c15-a5e1-57b8755bc3ff" providerId="ADAL" clId="{1D8D8884-AD26-4E85-9D11-F7B08870E27C}" dt="2022-02-20T07:05:56.308" v="3060" actId="114"/>
          <ac:spMkLst>
            <pc:docMk/>
            <pc:sldMk cId="1890113502" sldId="259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19T12:19:05.061" v="83" actId="114"/>
        <pc:sldMkLst>
          <pc:docMk/>
          <pc:sldMk cId="993988681" sldId="260"/>
        </pc:sldMkLst>
        <pc:spChg chg="mod">
          <ac:chgData name="Salonen Anssi" userId="241902be-ee4f-4c15-a5e1-57b8755bc3ff" providerId="ADAL" clId="{1D8D8884-AD26-4E85-9D11-F7B08870E27C}" dt="2022-02-19T12:19:05.061" v="83" actId="114"/>
          <ac:spMkLst>
            <pc:docMk/>
            <pc:sldMk cId="993988681" sldId="260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1D8D8884-AD26-4E85-9D11-F7B08870E27C}" dt="2022-02-20T07:07:35.558" v="3066" actId="27636"/>
        <pc:sldMkLst>
          <pc:docMk/>
          <pc:sldMk cId="357787380" sldId="261"/>
        </pc:sldMkLst>
        <pc:spChg chg="mod">
          <ac:chgData name="Salonen Anssi" userId="241902be-ee4f-4c15-a5e1-57b8755bc3ff" providerId="ADAL" clId="{1D8D8884-AD26-4E85-9D11-F7B08870E27C}" dt="2022-02-19T12:39:14.082" v="2341" actId="20577"/>
          <ac:spMkLst>
            <pc:docMk/>
            <pc:sldMk cId="357787380" sldId="261"/>
            <ac:spMk id="2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20T07:07:35.541" v="3065" actId="27636"/>
          <ac:spMkLst>
            <pc:docMk/>
            <pc:sldMk cId="357787380" sldId="261"/>
            <ac:spMk id="4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20T07:07:35.558" v="3066" actId="27636"/>
          <ac:spMkLst>
            <pc:docMk/>
            <pc:sldMk cId="357787380" sldId="261"/>
            <ac:spMk id="5" creationId="{00000000-0000-0000-0000-000000000000}"/>
          </ac:spMkLst>
        </pc:spChg>
      </pc:sldChg>
      <pc:sldChg chg="modSp mod">
        <pc:chgData name="Salonen Anssi" userId="241902be-ee4f-4c15-a5e1-57b8755bc3ff" providerId="ADAL" clId="{1D8D8884-AD26-4E85-9D11-F7B08870E27C}" dt="2022-02-19T12:24:38.076" v="225" actId="20577"/>
        <pc:sldMkLst>
          <pc:docMk/>
          <pc:sldMk cId="1202546274" sldId="262"/>
        </pc:sldMkLst>
        <pc:spChg chg="mod">
          <ac:chgData name="Salonen Anssi" userId="241902be-ee4f-4c15-a5e1-57b8755bc3ff" providerId="ADAL" clId="{1D8D8884-AD26-4E85-9D11-F7B08870E27C}" dt="2022-02-19T12:24:38.076" v="225" actId="20577"/>
          <ac:spMkLst>
            <pc:docMk/>
            <pc:sldMk cId="1202546274" sldId="262"/>
            <ac:spMk id="2" creationId="{00000000-0000-0000-0000-000000000000}"/>
          </ac:spMkLst>
        </pc:spChg>
      </pc:sldChg>
      <pc:sldChg chg="modSp mod modAnim">
        <pc:chgData name="Salonen Anssi" userId="241902be-ee4f-4c15-a5e1-57b8755bc3ff" providerId="ADAL" clId="{1D8D8884-AD26-4E85-9D11-F7B08870E27C}" dt="2022-02-19T12:23:58.802" v="218" actId="113"/>
        <pc:sldMkLst>
          <pc:docMk/>
          <pc:sldMk cId="1671509726" sldId="263"/>
        </pc:sldMkLst>
        <pc:spChg chg="mod">
          <ac:chgData name="Salonen Anssi" userId="241902be-ee4f-4c15-a5e1-57b8755bc3ff" providerId="ADAL" clId="{1D8D8884-AD26-4E85-9D11-F7B08870E27C}" dt="2022-02-19T12:23:58.802" v="218" actId="113"/>
          <ac:spMkLst>
            <pc:docMk/>
            <pc:sldMk cId="1671509726" sldId="263"/>
            <ac:spMk id="2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19T12:23:35.167" v="214" actId="20577"/>
          <ac:spMkLst>
            <pc:docMk/>
            <pc:sldMk cId="1671509726" sldId="263"/>
            <ac:spMk id="3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19T12:23:51.942" v="217" actId="14100"/>
          <ac:spMkLst>
            <pc:docMk/>
            <pc:sldMk cId="1671509726" sldId="263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1D8D8884-AD26-4E85-9D11-F7B08870E27C}" dt="2022-02-19T12:24:03.362" v="219" actId="113"/>
        <pc:sldMkLst>
          <pc:docMk/>
          <pc:sldMk cId="820257277" sldId="264"/>
        </pc:sldMkLst>
        <pc:spChg chg="mod">
          <ac:chgData name="Salonen Anssi" userId="241902be-ee4f-4c15-a5e1-57b8755bc3ff" providerId="ADAL" clId="{1D8D8884-AD26-4E85-9D11-F7B08870E27C}" dt="2022-02-19T12:24:03.362" v="219" actId="113"/>
          <ac:spMkLst>
            <pc:docMk/>
            <pc:sldMk cId="820257277" sldId="264"/>
            <ac:spMk id="2" creationId="{00000000-0000-0000-0000-000000000000}"/>
          </ac:spMkLst>
        </pc:spChg>
      </pc:sldChg>
      <pc:sldChg chg="modSp mod setBg">
        <pc:chgData name="Salonen Anssi" userId="241902be-ee4f-4c15-a5e1-57b8755bc3ff" providerId="ADAL" clId="{1D8D8884-AD26-4E85-9D11-F7B08870E27C}" dt="2022-02-19T12:16:55.296" v="8" actId="114"/>
        <pc:sldMkLst>
          <pc:docMk/>
          <pc:sldMk cId="351064479" sldId="266"/>
        </pc:sldMkLst>
        <pc:spChg chg="mod">
          <ac:chgData name="Salonen Anssi" userId="241902be-ee4f-4c15-a5e1-57b8755bc3ff" providerId="ADAL" clId="{1D8D8884-AD26-4E85-9D11-F7B08870E27C}" dt="2022-02-19T12:16:55.296" v="8" actId="114"/>
          <ac:spMkLst>
            <pc:docMk/>
            <pc:sldMk cId="351064479" sldId="266"/>
            <ac:spMk id="3075" creationId="{00000000-0000-0000-0000-000000000000}"/>
          </ac:spMkLst>
        </pc:spChg>
      </pc:sldChg>
      <pc:sldChg chg="add modAnim">
        <pc:chgData name="Salonen Anssi" userId="241902be-ee4f-4c15-a5e1-57b8755bc3ff" providerId="ADAL" clId="{1D8D8884-AD26-4E85-9D11-F7B08870E27C}" dt="2022-02-20T07:08:35.958" v="3073"/>
        <pc:sldMkLst>
          <pc:docMk/>
          <pc:sldMk cId="3211466699" sldId="267"/>
        </pc:sldMkLst>
      </pc:sldChg>
    </pc:docChg>
  </pc:docChgLst>
  <pc:docChgLst>
    <pc:chgData name="Harinen Henri" userId="fd3b207c-c6a3-466a-abfa-4fc86693bee5" providerId="ADAL" clId="{A3EDF350-520A-4995-9785-DC2E82F19421}"/>
    <pc:docChg chg="custSel modSld">
      <pc:chgData name="Harinen Henri" userId="fd3b207c-c6a3-466a-abfa-4fc86693bee5" providerId="ADAL" clId="{A3EDF350-520A-4995-9785-DC2E82F19421}" dt="2020-06-16T07:55:27.890" v="167" actId="20577"/>
      <pc:docMkLst>
        <pc:docMk/>
      </pc:docMkLst>
      <pc:sldChg chg="modSp modAnim">
        <pc:chgData name="Harinen Henri" userId="fd3b207c-c6a3-466a-abfa-4fc86693bee5" providerId="ADAL" clId="{A3EDF350-520A-4995-9785-DC2E82F19421}" dt="2020-06-16T07:24:22.947" v="135"/>
        <pc:sldMkLst>
          <pc:docMk/>
          <pc:sldMk cId="1058832502" sldId="257"/>
        </pc:sldMkLst>
        <pc:spChg chg="mod">
          <ac:chgData name="Harinen Henri" userId="fd3b207c-c6a3-466a-abfa-4fc86693bee5" providerId="ADAL" clId="{A3EDF350-520A-4995-9785-DC2E82F19421}" dt="2020-06-16T07:08:53.438" v="5" actId="113"/>
          <ac:spMkLst>
            <pc:docMk/>
            <pc:sldMk cId="1058832502" sldId="257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0:42.006" v="19" actId="255"/>
          <ac:spMkLst>
            <pc:docMk/>
            <pc:sldMk cId="1058832502" sldId="257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28:27.087" v="138" actId="114"/>
        <pc:sldMkLst>
          <pc:docMk/>
          <pc:sldMk cId="239081711" sldId="258"/>
        </pc:sldMkLst>
        <pc:spChg chg="mod">
          <ac:chgData name="Harinen Henri" userId="fd3b207c-c6a3-466a-abfa-4fc86693bee5" providerId="ADAL" clId="{A3EDF350-520A-4995-9785-DC2E82F19421}" dt="2020-06-16T07:10:54.736" v="20" actId="2711"/>
          <ac:spMkLst>
            <pc:docMk/>
            <pc:sldMk cId="239081711" sldId="258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8:27.087" v="138" actId="114"/>
          <ac:spMkLst>
            <pc:docMk/>
            <pc:sldMk cId="239081711" sldId="258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28:42.865" v="139"/>
        <pc:sldMkLst>
          <pc:docMk/>
          <pc:sldMk cId="1890113502" sldId="259"/>
        </pc:sldMkLst>
        <pc:spChg chg="mod">
          <ac:chgData name="Harinen Henri" userId="fd3b207c-c6a3-466a-abfa-4fc86693bee5" providerId="ADAL" clId="{A3EDF350-520A-4995-9785-DC2E82F19421}" dt="2020-06-16T07:14:56.154" v="54" actId="2711"/>
          <ac:spMkLst>
            <pc:docMk/>
            <pc:sldMk cId="1890113502" sldId="259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4:50.691" v="53" actId="255"/>
          <ac:spMkLst>
            <pc:docMk/>
            <pc:sldMk cId="1890113502" sldId="259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55:27.890" v="167" actId="20577"/>
        <pc:sldMkLst>
          <pc:docMk/>
          <pc:sldMk cId="993988681" sldId="260"/>
        </pc:sldMkLst>
        <pc:spChg chg="mod">
          <ac:chgData name="Harinen Henri" userId="fd3b207c-c6a3-466a-abfa-4fc86693bee5" providerId="ADAL" clId="{A3EDF350-520A-4995-9785-DC2E82F19421}" dt="2020-06-16T07:13:20.200" v="47" actId="2711"/>
          <ac:spMkLst>
            <pc:docMk/>
            <pc:sldMk cId="993988681" sldId="260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55:27.890" v="167" actId="20577"/>
          <ac:spMkLst>
            <pc:docMk/>
            <pc:sldMk cId="993988681" sldId="260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2:24.795" v="149"/>
        <pc:sldMkLst>
          <pc:docMk/>
          <pc:sldMk cId="357787380" sldId="261"/>
        </pc:sldMkLst>
        <pc:spChg chg="mod">
          <ac:chgData name="Harinen Henri" userId="fd3b207c-c6a3-466a-abfa-4fc86693bee5" providerId="ADAL" clId="{A3EDF350-520A-4995-9785-DC2E82F19421}" dt="2020-06-16T07:15:26.826" v="56" actId="2711"/>
          <ac:spMkLst>
            <pc:docMk/>
            <pc:sldMk cId="357787380" sldId="261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7:50.209" v="61" actId="255"/>
          <ac:spMkLst>
            <pc:docMk/>
            <pc:sldMk cId="357787380" sldId="261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29.027" v="156"/>
        <pc:sldMkLst>
          <pc:docMk/>
          <pc:sldMk cId="1202546274" sldId="262"/>
        </pc:sldMkLst>
        <pc:spChg chg="mod">
          <ac:chgData name="Harinen Henri" userId="fd3b207c-c6a3-466a-abfa-4fc86693bee5" providerId="ADAL" clId="{A3EDF350-520A-4995-9785-DC2E82F19421}" dt="2020-06-16T07:18:59.216" v="63" actId="2711"/>
          <ac:spMkLst>
            <pc:docMk/>
            <pc:sldMk cId="1202546274" sldId="262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0:32.777" v="82" actId="27636"/>
          <ac:spMkLst>
            <pc:docMk/>
            <pc:sldMk cId="1202546274" sldId="262"/>
            <ac:spMk id="4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0:44.929" v="84" actId="255"/>
          <ac:spMkLst>
            <pc:docMk/>
            <pc:sldMk cId="1202546274" sldId="262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38.378" v="158"/>
        <pc:sldMkLst>
          <pc:docMk/>
          <pc:sldMk cId="1671509726" sldId="263"/>
        </pc:sldMkLst>
        <pc:spChg chg="mod">
          <ac:chgData name="Harinen Henri" userId="fd3b207c-c6a3-466a-abfa-4fc86693bee5" providerId="ADAL" clId="{A3EDF350-520A-4995-9785-DC2E82F19421}" dt="2020-06-16T07:21:34.250" v="87" actId="113"/>
          <ac:spMkLst>
            <pc:docMk/>
            <pc:sldMk cId="1671509726" sldId="263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2:31.059" v="120" actId="20577"/>
          <ac:spMkLst>
            <pc:docMk/>
            <pc:sldMk cId="1671509726" sldId="263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56.363" v="160"/>
        <pc:sldMkLst>
          <pc:docMk/>
          <pc:sldMk cId="820257277" sldId="264"/>
        </pc:sldMkLst>
        <pc:spChg chg="mod">
          <ac:chgData name="Harinen Henri" userId="fd3b207c-c6a3-466a-abfa-4fc86693bee5" providerId="ADAL" clId="{A3EDF350-520A-4995-9785-DC2E82F19421}" dt="2020-06-16T07:24:00.127" v="133" actId="113"/>
          <ac:spMkLst>
            <pc:docMk/>
            <pc:sldMk cId="820257277" sldId="264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4:06.415" v="134" actId="20577"/>
          <ac:spMkLst>
            <pc:docMk/>
            <pc:sldMk cId="820257277" sldId="26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CEFE-184D-4FB6-AEB7-3B5E540EB928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1D5F-8F8A-41B4-A04B-22B2AEEE8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0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1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2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9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FC42-4DBE-4623-8179-20016FBD7567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Tarvitsisin hiukan apua.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suosittelisitte?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Voisitko avata oven?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Haluaisin kysyä yhtä asiaa.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 olisi mukavaa.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behöva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rekommendera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dirty="0" err="1"/>
              <a:t>dörren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vilja </a:t>
            </a:r>
            <a:r>
              <a:rPr lang="fi-FI" sz="2400" dirty="0" err="1"/>
              <a:t>fråga</a:t>
            </a:r>
            <a:r>
              <a:rPr lang="fi-FI" sz="2400" dirty="0"/>
              <a:t> en </a:t>
            </a:r>
            <a:r>
              <a:rPr lang="fi-FI" sz="2400" dirty="0" err="1"/>
              <a:t>sak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vara </a:t>
            </a:r>
            <a:r>
              <a:rPr lang="fi-FI" sz="2400" dirty="0" err="1"/>
              <a:t>trevligt</a:t>
            </a:r>
            <a:r>
              <a:rPr lang="fi-FI" sz="2400" dirty="0"/>
              <a:t>. / </a:t>
            </a:r>
            <a:br>
              <a:rPr lang="fi-FI" sz="2400" dirty="0"/>
            </a:b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vore</a:t>
            </a:r>
            <a:r>
              <a:rPr lang="fi-FI" sz="2400" dirty="0"/>
              <a:t> </a:t>
            </a:r>
            <a:r>
              <a:rPr lang="fi-FI" sz="2400" dirty="0" err="1"/>
              <a:t>trevligt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2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Konditionaali ilmaisee, mitä </a:t>
            </a:r>
            <a:r>
              <a:rPr lang="fi-FI" sz="2400" b="1" u="sng" dirty="0"/>
              <a:t>tapahtuisi</a:t>
            </a:r>
            <a:r>
              <a:rPr lang="fi-FI" sz="2400" b="1" dirty="0"/>
              <a:t> tai mitä joku </a:t>
            </a:r>
            <a:r>
              <a:rPr lang="fi-FI" sz="2400" b="1" u="sng" dirty="0"/>
              <a:t>tekisi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b="1" dirty="0"/>
              <a:t>Suomen kielessä konditionaalin tunnus on </a:t>
            </a:r>
            <a:r>
              <a:rPr lang="fi-FI" sz="2400" b="1" u="sng" dirty="0"/>
              <a:t>-isi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b="1" dirty="0"/>
              <a:t>Ruotsissa </a:t>
            </a:r>
            <a:r>
              <a:rPr lang="fi-FI" sz="2400" b="1" u="sng" dirty="0"/>
              <a:t>-isi</a:t>
            </a:r>
            <a:r>
              <a:rPr lang="fi-FI" sz="2400" b="1" dirty="0"/>
              <a:t> ilmaistaan yleensä apuverbillä </a:t>
            </a:r>
            <a:r>
              <a:rPr lang="fi-FI" sz="2400" b="1" u="sng" dirty="0" err="1"/>
              <a:t>skulle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behöva</a:t>
            </a:r>
            <a:r>
              <a:rPr lang="fi-FI" sz="2400" b="1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		</a:t>
            </a:r>
            <a:r>
              <a:rPr lang="fi-FI" sz="2000" b="1" dirty="0"/>
              <a:t>Tarvitsisin</a:t>
            </a:r>
            <a:r>
              <a:rPr lang="fi-FI" sz="2000" dirty="0"/>
              <a:t> vähän apua.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  <a:r>
              <a:rPr lang="fi-FI" sz="2000" dirty="0"/>
              <a:t>		Minä en </a:t>
            </a:r>
            <a:r>
              <a:rPr lang="fi-FI" sz="2000" b="1" dirty="0"/>
              <a:t>tekisi</a:t>
            </a:r>
            <a:r>
              <a:rPr lang="fi-FI" sz="2000" dirty="0"/>
              <a:t> sitä.</a:t>
            </a:r>
          </a:p>
        </p:txBody>
      </p:sp>
    </p:spTree>
    <p:extLst>
      <p:ext uri="{BB962C8B-B14F-4D97-AF65-F5344CB8AC3E}">
        <p14:creationId xmlns:p14="http://schemas.microsoft.com/office/powerpoint/2010/main" val="10588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Nykyhetkeen viittaavat muodot (’olisi, tekisi’).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perusmuoto	</a:t>
            </a:r>
            <a:r>
              <a:rPr lang="fi-FI" sz="2400" b="1" dirty="0" err="1"/>
              <a:t>om</a:t>
            </a:r>
            <a:r>
              <a:rPr lang="fi-FI" sz="2400" b="1" dirty="0"/>
              <a:t>-sivulause: imperfekti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sporta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	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Urheilisin</a:t>
            </a:r>
            <a:r>
              <a:rPr lang="fi-FI" sz="2000" i="1" dirty="0"/>
              <a:t> enemmän,  			jos minulla </a:t>
            </a:r>
            <a:r>
              <a:rPr lang="fi-FI" sz="2000" b="1" i="1" dirty="0"/>
              <a:t>olisi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000" i="1" dirty="0"/>
              <a:t>I </a:t>
            </a:r>
            <a:r>
              <a:rPr lang="fi-FI" sz="2000" i="1" dirty="0" err="1"/>
              <a:t>would</a:t>
            </a:r>
            <a:r>
              <a:rPr lang="fi-FI" sz="2000" i="1" dirty="0"/>
              <a:t> </a:t>
            </a:r>
            <a:r>
              <a:rPr lang="fi-FI" sz="2000" i="1" dirty="0" err="1"/>
              <a:t>do</a:t>
            </a:r>
            <a:r>
              <a:rPr lang="fi-FI" sz="20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39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Menneen ajan muodot (’olisi ollut, olisi tehnyt’).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 ha + 4. muoto	</a:t>
            </a:r>
            <a:r>
              <a:rPr lang="fi-FI" sz="2400" b="1" dirty="0" err="1"/>
              <a:t>om</a:t>
            </a:r>
            <a:r>
              <a:rPr lang="fi-FI" sz="2400" b="1" dirty="0"/>
              <a:t>-sivulause: pluskvamperfekti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sportat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Olisin urheillut</a:t>
            </a:r>
            <a:r>
              <a:rPr lang="fi-FI" sz="2000" i="1" dirty="0"/>
              <a:t> enemmän, jos minulla </a:t>
            </a:r>
            <a:r>
              <a:rPr lang="fi-FI" sz="2000" b="1" i="1" dirty="0"/>
              <a:t>olisi</a:t>
            </a:r>
            <a:r>
              <a:rPr lang="fi-FI" sz="2000" i="1" dirty="0"/>
              <a:t> </a:t>
            </a:r>
            <a:r>
              <a:rPr lang="fi-FI" sz="2000" b="1" i="1" dirty="0"/>
              <a:t>ollut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000" i="1" dirty="0"/>
              <a:t>I </a:t>
            </a:r>
            <a:r>
              <a:rPr lang="fi-FI" sz="2000" i="1" dirty="0" err="1"/>
              <a:t>would</a:t>
            </a:r>
            <a:r>
              <a:rPr lang="fi-FI" sz="2000" i="1" dirty="0"/>
              <a:t> </a:t>
            </a:r>
            <a:r>
              <a:rPr lang="fi-FI" sz="2000" i="1" dirty="0" err="1"/>
              <a:t>have</a:t>
            </a:r>
            <a:r>
              <a:rPr lang="fi-FI" sz="2000" i="1" dirty="0"/>
              <a:t> </a:t>
            </a:r>
            <a:r>
              <a:rPr lang="fi-FI" sz="2000" i="1" dirty="0" err="1"/>
              <a:t>done</a:t>
            </a:r>
            <a:r>
              <a:rPr lang="fi-FI" sz="2000" i="1" dirty="0"/>
              <a:t> it.</a:t>
            </a:r>
          </a:p>
          <a:p>
            <a:pPr marL="0" indent="0">
              <a:buNone/>
            </a:pP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890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51727"/>
            <a:ext cx="10515600" cy="464982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</a:t>
            </a:r>
            <a:r>
              <a:rPr lang="fi-FI" sz="2400" b="1" dirty="0"/>
              <a:t>-lauseet ovat sivulauseita, joissa sanajärjestys on </a:t>
            </a:r>
            <a:r>
              <a:rPr lang="fi-FI" sz="2400" b="1" dirty="0">
                <a:solidFill>
                  <a:srgbClr val="0070C0"/>
                </a:solidFill>
              </a:rPr>
              <a:t>KON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7030A0"/>
                </a:solidFill>
              </a:rPr>
              <a:t>SU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b="1" dirty="0">
                <a:solidFill>
                  <a:srgbClr val="0070C0"/>
                </a:solidFill>
              </a:rPr>
              <a:t>KON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7030A0"/>
                </a:solidFill>
              </a:rPr>
              <a:t>SU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Urheilisin</a:t>
            </a:r>
            <a:r>
              <a:rPr lang="fi-FI" sz="2000" i="1" dirty="0"/>
              <a:t> enemmän,		jos 	minulla	ei	</a:t>
            </a:r>
            <a:r>
              <a:rPr lang="fi-FI" sz="2000" b="1" i="1" dirty="0"/>
              <a:t>olisi</a:t>
            </a:r>
            <a:r>
              <a:rPr lang="fi-FI" sz="2000" i="1" dirty="0"/>
              <a:t> niin paljon läksyjä.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Jos virke alkaa sivulauseella, päälause alkaa predikaatilla.</a:t>
            </a:r>
          </a:p>
          <a:p>
            <a:pPr marL="0" indent="0">
              <a:buNone/>
            </a:pPr>
            <a:r>
              <a:rPr lang="fi-FI" sz="2400" dirty="0"/>
              <a:t>				          </a:t>
            </a:r>
            <a:r>
              <a:rPr lang="fi-FI" sz="2400" b="1" dirty="0">
                <a:solidFill>
                  <a:srgbClr val="00B050"/>
                </a:solidFill>
              </a:rPr>
              <a:t>P</a:t>
            </a:r>
            <a:r>
              <a:rPr lang="fi-FI" sz="2400" b="1" dirty="0"/>
              <a:t>	       </a:t>
            </a:r>
            <a:r>
              <a:rPr lang="fi-FI" sz="2400" b="1" dirty="0">
                <a:solidFill>
                  <a:srgbClr val="7030A0"/>
                </a:solidFill>
              </a:rPr>
              <a:t>S</a:t>
            </a: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minulla ei </a:t>
            </a:r>
            <a:r>
              <a:rPr lang="fi-FI" sz="2000" b="1" i="1" dirty="0"/>
              <a:t>olisi</a:t>
            </a:r>
            <a:r>
              <a:rPr lang="fi-FI" sz="2000" i="1" dirty="0"/>
              <a:t> niin paljon läksyjä, </a:t>
            </a:r>
            <a:r>
              <a:rPr lang="fi-FI" sz="2000" b="1" i="1" dirty="0"/>
              <a:t>urheilisin</a:t>
            </a:r>
            <a:r>
              <a:rPr lang="fi-FI" sz="2000" i="1" dirty="0"/>
              <a:t> enemmän.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du </a:t>
            </a:r>
            <a:r>
              <a:rPr lang="fi-FI" sz="2400" u="sng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u="sng" dirty="0" err="1"/>
              <a:t>hade</a:t>
            </a:r>
            <a:r>
              <a:rPr lang="fi-FI" sz="2400" dirty="0"/>
              <a:t> en </a:t>
            </a:r>
            <a:r>
              <a:rPr lang="fi-FI" sz="2400" dirty="0" err="1"/>
              <a:t>telefon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du </a:t>
            </a:r>
            <a:r>
              <a:rPr lang="fi-FI" sz="2400" u="sng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u="sng" dirty="0" err="1"/>
              <a:t>studerade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u="sng" dirty="0" err="1"/>
              <a:t>kännas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u="sng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sommar</a:t>
            </a:r>
            <a:r>
              <a:rPr lang="fi-FI" sz="2400" dirty="0"/>
              <a:t> i Finland?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</a:t>
            </a:r>
            <a:r>
              <a:rPr lang="fi-FI" sz="2400" u="sng" dirty="0"/>
              <a:t>ha</a:t>
            </a:r>
            <a:r>
              <a:rPr lang="fi-FI" sz="2400" dirty="0"/>
              <a:t> </a:t>
            </a:r>
            <a:r>
              <a:rPr lang="fi-FI" sz="2400" u="sng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min </a:t>
            </a:r>
            <a:r>
              <a:rPr lang="fi-FI" sz="2400" dirty="0" err="1"/>
              <a:t>kompis</a:t>
            </a:r>
            <a:r>
              <a:rPr lang="fi-FI" sz="2400" dirty="0"/>
              <a:t> </a:t>
            </a:r>
            <a:r>
              <a:rPr lang="fi-FI" sz="2400" u="sng" dirty="0" err="1"/>
              <a:t>hade</a:t>
            </a:r>
            <a:r>
              <a:rPr lang="fi-FI" sz="2400" dirty="0"/>
              <a:t> </a:t>
            </a:r>
            <a:r>
              <a:rPr lang="fi-FI" sz="2400" u="sng" dirty="0" err="1"/>
              <a:t>hjälpt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Om</a:t>
            </a:r>
            <a:r>
              <a:rPr lang="fi-FI" sz="2400" dirty="0"/>
              <a:t> vi </a:t>
            </a:r>
            <a:r>
              <a:rPr lang="fi-FI" sz="2400" u="sng" dirty="0" err="1"/>
              <a:t>hade</a:t>
            </a:r>
            <a:r>
              <a:rPr lang="fi-FI" sz="2400" dirty="0"/>
              <a:t> </a:t>
            </a:r>
            <a:r>
              <a:rPr lang="fi-FI" sz="2400" u="sng" dirty="0" err="1"/>
              <a:t>tränat</a:t>
            </a:r>
            <a:r>
              <a:rPr lang="fi-FI" sz="2400" dirty="0"/>
              <a:t> </a:t>
            </a:r>
            <a:r>
              <a:rPr lang="fi-FI" sz="2400" dirty="0" err="1"/>
              <a:t>mer</a:t>
            </a:r>
            <a:r>
              <a:rPr lang="fi-FI" sz="2400" dirty="0"/>
              <a:t>, </a:t>
            </a:r>
            <a:r>
              <a:rPr lang="fi-FI" sz="2400" u="sng" dirty="0" err="1"/>
              <a:t>skulle</a:t>
            </a:r>
            <a:r>
              <a:rPr lang="fi-FI" sz="2400" dirty="0"/>
              <a:t> vi </a:t>
            </a:r>
            <a:r>
              <a:rPr lang="fi-FI" sz="2400" dirty="0" err="1"/>
              <a:t>säkert</a:t>
            </a:r>
            <a:r>
              <a:rPr lang="fi-FI" sz="2400" dirty="0"/>
              <a:t> </a:t>
            </a:r>
            <a:r>
              <a:rPr lang="fi-FI" sz="2400" u="sng" dirty="0"/>
              <a:t>ha</a:t>
            </a:r>
            <a:r>
              <a:rPr lang="fi-FI" sz="2400" dirty="0"/>
              <a:t> </a:t>
            </a:r>
            <a:r>
              <a:rPr lang="fi-FI" sz="2400" u="sng" dirty="0" err="1"/>
              <a:t>vunnit</a:t>
            </a:r>
            <a:r>
              <a:rPr lang="fi-FI" sz="2400" dirty="0"/>
              <a:t>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u="sng" dirty="0"/>
              <a:t>tekisit</a:t>
            </a:r>
            <a:r>
              <a:rPr lang="fi-FI" sz="2400" dirty="0"/>
              <a:t>, jos sinulla ei </a:t>
            </a:r>
            <a:r>
              <a:rPr lang="fi-FI" sz="2400" u="sng" dirty="0"/>
              <a:t>olisi</a:t>
            </a:r>
            <a:r>
              <a:rPr lang="fi-FI" sz="2400" dirty="0"/>
              <a:t> puhelinta?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u="sng" dirty="0"/>
              <a:t>tekisit</a:t>
            </a:r>
            <a:r>
              <a:rPr lang="fi-FI" sz="2400" dirty="0"/>
              <a:t>, jos et </a:t>
            </a:r>
            <a:r>
              <a:rPr lang="fi-FI" sz="2400" u="sng" dirty="0"/>
              <a:t>opiskelisi</a:t>
            </a:r>
            <a:r>
              <a:rPr lang="fi-FI" sz="2400" dirty="0"/>
              <a:t> lukiossa?</a:t>
            </a:r>
          </a:p>
          <a:p>
            <a:pPr marL="0" indent="0">
              <a:buNone/>
            </a:pPr>
            <a:r>
              <a:rPr lang="fi-FI" sz="2400" dirty="0"/>
              <a:t>Miltä </a:t>
            </a:r>
            <a:r>
              <a:rPr lang="fi-FI" sz="2400" u="sng" dirty="0"/>
              <a:t>tuntuisi</a:t>
            </a:r>
            <a:r>
              <a:rPr lang="fi-FI" sz="2400" dirty="0"/>
              <a:t>, jos Suomessa </a:t>
            </a:r>
            <a:r>
              <a:rPr lang="fi-FI" sz="2400" u="sng" dirty="0"/>
              <a:t>olisi</a:t>
            </a:r>
            <a:r>
              <a:rPr lang="fi-FI" sz="2400" dirty="0"/>
              <a:t> aina kesä?</a:t>
            </a:r>
          </a:p>
          <a:p>
            <a:pPr marL="0" indent="0">
              <a:buNone/>
            </a:pPr>
            <a:r>
              <a:rPr lang="fi-FI" sz="2400" u="sng" dirty="0"/>
              <a:t>Olisin</a:t>
            </a:r>
            <a:r>
              <a:rPr lang="fi-FI" sz="2400" dirty="0"/>
              <a:t> </a:t>
            </a:r>
            <a:r>
              <a:rPr lang="fi-FI" sz="2400" u="sng" dirty="0"/>
              <a:t>tullut</a:t>
            </a:r>
            <a:r>
              <a:rPr lang="fi-FI" sz="2400" dirty="0"/>
              <a:t> iloiseksi, jos minun kaverini </a:t>
            </a:r>
            <a:r>
              <a:rPr lang="fi-FI" sz="2400" u="sng" dirty="0"/>
              <a:t>olisi</a:t>
            </a:r>
            <a:r>
              <a:rPr lang="fi-FI" sz="2400" dirty="0"/>
              <a:t> </a:t>
            </a:r>
            <a:r>
              <a:rPr lang="fi-FI" sz="2400" u="sng" dirty="0"/>
              <a:t>auttanut</a:t>
            </a:r>
            <a:r>
              <a:rPr lang="fi-FI" sz="2400" dirty="0"/>
              <a:t> minua.</a:t>
            </a:r>
          </a:p>
          <a:p>
            <a:pPr marL="0" indent="0">
              <a:buNone/>
            </a:pPr>
            <a:r>
              <a:rPr lang="fi-FI" sz="2400" dirty="0"/>
              <a:t>Jos </a:t>
            </a:r>
            <a:r>
              <a:rPr lang="fi-FI" sz="2400" u="sng" dirty="0"/>
              <a:t>olisimme</a:t>
            </a:r>
            <a:r>
              <a:rPr lang="fi-FI" sz="2400" dirty="0"/>
              <a:t> </a:t>
            </a:r>
            <a:r>
              <a:rPr lang="fi-FI" sz="2400" u="sng" dirty="0"/>
              <a:t>treenanneet</a:t>
            </a:r>
            <a:r>
              <a:rPr lang="fi-FI" sz="2400" dirty="0"/>
              <a:t> enemmän, </a:t>
            </a:r>
            <a:r>
              <a:rPr lang="fi-FI" sz="2400" u="sng" dirty="0"/>
              <a:t>olisimme</a:t>
            </a:r>
            <a:r>
              <a:rPr lang="fi-FI" sz="2400" dirty="0"/>
              <a:t> varmasti </a:t>
            </a:r>
            <a:r>
              <a:rPr lang="fi-FI" sz="2400" u="sng" dirty="0"/>
              <a:t>voittaneet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2a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regnar</a:t>
            </a:r>
            <a:r>
              <a:rPr lang="fi-FI" sz="2400" dirty="0"/>
              <a:t>, </a:t>
            </a:r>
            <a:r>
              <a:rPr lang="fi-FI" sz="2400" dirty="0" err="1"/>
              <a:t>cyklar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komma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Tulisin</a:t>
            </a:r>
            <a:r>
              <a:rPr lang="fi-FI" sz="2000" i="1" dirty="0"/>
              <a:t> jos minulla </a:t>
            </a:r>
            <a:r>
              <a:rPr lang="fi-FI" sz="2000" b="1" i="1" dirty="0"/>
              <a:t>olisi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regnade</a:t>
            </a:r>
            <a:r>
              <a:rPr lang="fi-FI" sz="2400" b="1" dirty="0"/>
              <a:t>,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cykla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ei </a:t>
            </a:r>
            <a:r>
              <a:rPr lang="fi-FI" sz="2000" b="1" i="1" dirty="0"/>
              <a:t>sataisi</a:t>
            </a:r>
            <a:r>
              <a:rPr lang="fi-FI" sz="2000" i="1" dirty="0"/>
              <a:t>, </a:t>
            </a:r>
            <a:r>
              <a:rPr lang="fi-FI" sz="2000" b="1" i="1" dirty="0"/>
              <a:t>pyöräilisin</a:t>
            </a:r>
            <a:r>
              <a:rPr lang="fi-FI" sz="2000" i="1" dirty="0"/>
              <a:t> kaupunkiin.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000" i="1" dirty="0"/>
              <a:t>Mitä </a:t>
            </a:r>
            <a:r>
              <a:rPr lang="fi-FI" sz="2000" b="1" i="1" dirty="0"/>
              <a:t>tekisit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114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2b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181600" cy="471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missade</a:t>
            </a:r>
            <a:r>
              <a:rPr lang="fi-FI" sz="2400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besökte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198098" cy="471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kommit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missat</a:t>
            </a:r>
            <a:r>
              <a:rPr lang="fi-FI" sz="2400" b="1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Olisin tullut </a:t>
            </a:r>
            <a:r>
              <a:rPr lang="fi-FI" sz="2000" i="1" dirty="0"/>
              <a:t>ajoissa, jos en </a:t>
            </a:r>
            <a:r>
              <a:rPr lang="fi-FI" sz="2000" b="1" i="1" dirty="0"/>
              <a:t>olisi myöhästynyt </a:t>
            </a:r>
            <a:r>
              <a:rPr lang="fi-FI" sz="2000" i="1" dirty="0"/>
              <a:t>bussista.</a:t>
            </a:r>
          </a:p>
          <a:p>
            <a:pPr marL="0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besökt</a:t>
            </a:r>
            <a:r>
              <a:rPr lang="fi-FI" sz="2400" b="1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b="1" dirty="0"/>
              <a:t>ha</a:t>
            </a:r>
            <a:r>
              <a:rPr lang="fi-FI" sz="2400" dirty="0"/>
              <a:t> </a:t>
            </a:r>
            <a:r>
              <a:rPr lang="fi-FI" sz="2400" b="1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</a:t>
            </a:r>
            <a:r>
              <a:rPr lang="fi-FI" sz="2000" b="1" i="1" dirty="0"/>
              <a:t>olisit käynyt </a:t>
            </a:r>
            <a:r>
              <a:rPr lang="fi-FI" sz="2000" i="1" dirty="0"/>
              <a:t>hänen luonaan, hän </a:t>
            </a:r>
            <a:r>
              <a:rPr lang="fi-FI" sz="2000" b="1" i="1" dirty="0"/>
              <a:t>olisi tullut </a:t>
            </a:r>
            <a:r>
              <a:rPr lang="fi-FI" sz="2000" i="1" dirty="0"/>
              <a:t>iloiseksi.</a:t>
            </a:r>
            <a:endParaRPr lang="fi-FI" sz="2000" dirty="0"/>
          </a:p>
          <a:p>
            <a:pPr marL="0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ha </a:t>
            </a:r>
            <a:r>
              <a:rPr lang="fi-FI" sz="2400" b="1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000" i="1" dirty="0"/>
              <a:t>Mitä sinä </a:t>
            </a:r>
            <a:r>
              <a:rPr lang="fi-FI" sz="2000" b="1" i="1" dirty="0"/>
              <a:t>olisit tehnyt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(tekisit)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(sinulla olisi)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i="1" dirty="0"/>
              <a:t>(opiskelisit)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i="1" dirty="0"/>
              <a:t>(saisit)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i="1" dirty="0"/>
              <a:t>(olisi)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i="1" dirty="0"/>
              <a:t>(ollut)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(olisit elänyt) </a:t>
            </a:r>
            <a:r>
              <a:rPr lang="fi-FI" sz="2400" dirty="0"/>
              <a:t>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(haluaisit tehdä)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83357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studera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b="1" dirty="0"/>
              <a:t>ha varit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levt</a:t>
            </a:r>
            <a:r>
              <a:rPr lang="fi-FI" sz="2400" dirty="0"/>
              <a:t> 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vilja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5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D230A-A606-43CD-A2CB-C89BF4AF0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77252-E1C8-4F2B-A4C8-3CEC3482C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428E3-21A7-49F3-8A3B-D5C60EF6B315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3f577760-0cbf-4b0d-965b-16b5b53896a1"/>
    <ds:schemaRef ds:uri="8699c720-f1e3-4ea1-8df0-5d269de6d61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708</Words>
  <Application>Microsoft Office PowerPoint</Application>
  <PresentationFormat>Laajakuva</PresentationFormat>
  <Paragraphs>103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1_Office-teema</vt:lpstr>
      <vt:lpstr>Konditionaali</vt:lpstr>
      <vt:lpstr>Konditionaali</vt:lpstr>
      <vt:lpstr>Konditionaali</vt:lpstr>
      <vt:lpstr>Konditionaali</vt:lpstr>
      <vt:lpstr>Konditionaali </vt:lpstr>
      <vt:lpstr>Suomenna.</vt:lpstr>
      <vt:lpstr>2a Muunna lauseet suomennosta vastaaviksi.</vt:lpstr>
      <vt:lpstr>2b Muunna lauseet suomennosta vastaaviksi.</vt:lpstr>
      <vt:lpstr>2 Täydennä.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20</cp:revision>
  <dcterms:created xsi:type="dcterms:W3CDTF">2017-02-26T11:11:03Z</dcterms:created>
  <dcterms:modified xsi:type="dcterms:W3CDTF">2023-02-16T20:37:30Z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