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7A9115-3E78-5E49-96D3-5E578CE43A39}" v="4" dt="2022-06-27T06:00:14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261"/>
    <p:restoredTop sz="96197"/>
  </p:normalViewPr>
  <p:slideViewPr>
    <p:cSldViewPr snapToGrid="0" snapToObjects="1">
      <p:cViewPr varScale="1">
        <p:scale>
          <a:sx n="74" d="100"/>
          <a:sy n="74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Heinonen" userId="b5fb17b4b0c19d5c" providerId="LiveId" clId="{887A9115-3E78-5E49-96D3-5E578CE43A39}"/>
    <pc:docChg chg="custSel modSld">
      <pc:chgData name="Timo Heinonen" userId="b5fb17b4b0c19d5c" providerId="LiveId" clId="{887A9115-3E78-5E49-96D3-5E578CE43A39}" dt="2022-06-27T06:00:21.936" v="22" actId="1076"/>
      <pc:docMkLst>
        <pc:docMk/>
      </pc:docMkLst>
      <pc:sldChg chg="addSp delSp modSp mod">
        <pc:chgData name="Timo Heinonen" userId="b5fb17b4b0c19d5c" providerId="LiveId" clId="{887A9115-3E78-5E49-96D3-5E578CE43A39}" dt="2022-06-27T05:56:21.900" v="9" actId="1076"/>
        <pc:sldMkLst>
          <pc:docMk/>
          <pc:sldMk cId="0" sldId="259"/>
        </pc:sldMkLst>
        <pc:spChg chg="add del mod">
          <ac:chgData name="Timo Heinonen" userId="b5fb17b4b0c19d5c" providerId="LiveId" clId="{887A9115-3E78-5E49-96D3-5E578CE43A39}" dt="2022-06-27T05:56:00.598" v="5" actId="478"/>
          <ac:spMkLst>
            <pc:docMk/>
            <pc:sldMk cId="0" sldId="259"/>
            <ac:spMk id="5" creationId="{0795EB22-5B6D-6A08-1A36-85DE0CD343F9}"/>
          </ac:spMkLst>
        </pc:spChg>
        <pc:spChg chg="del mod">
          <ac:chgData name="Timo Heinonen" userId="b5fb17b4b0c19d5c" providerId="LiveId" clId="{887A9115-3E78-5E49-96D3-5E578CE43A39}" dt="2022-06-27T05:55:56.151" v="3" actId="478"/>
          <ac:spMkLst>
            <pc:docMk/>
            <pc:sldMk cId="0" sldId="259"/>
            <ac:spMk id="66" creationId="{00000000-0000-0000-0000-000000000000}"/>
          </ac:spMkLst>
        </pc:spChg>
        <pc:spChg chg="del mod">
          <ac:chgData name="Timo Heinonen" userId="b5fb17b4b0c19d5c" providerId="LiveId" clId="{887A9115-3E78-5E49-96D3-5E578CE43A39}" dt="2022-06-27T05:56:11.175" v="7" actId="478"/>
          <ac:spMkLst>
            <pc:docMk/>
            <pc:sldMk cId="0" sldId="259"/>
            <ac:spMk id="67" creationId="{00000000-0000-0000-0000-000000000000}"/>
          </ac:spMkLst>
        </pc:spChg>
        <pc:picChg chg="add mod">
          <ac:chgData name="Timo Heinonen" userId="b5fb17b4b0c19d5c" providerId="LiveId" clId="{887A9115-3E78-5E49-96D3-5E578CE43A39}" dt="2022-06-27T05:56:21.900" v="9" actId="1076"/>
          <ac:picMkLst>
            <pc:docMk/>
            <pc:sldMk cId="0" sldId="259"/>
            <ac:picMk id="3" creationId="{C3EF809E-7B08-1C10-D95D-6D6861575418}"/>
          </ac:picMkLst>
        </pc:picChg>
      </pc:sldChg>
      <pc:sldChg chg="addSp delSp modSp mod">
        <pc:chgData name="Timo Heinonen" userId="b5fb17b4b0c19d5c" providerId="LiveId" clId="{887A9115-3E78-5E49-96D3-5E578CE43A39}" dt="2022-06-27T05:58:34.156" v="17" actId="1076"/>
        <pc:sldMkLst>
          <pc:docMk/>
          <pc:sldMk cId="0" sldId="262"/>
        </pc:sldMkLst>
        <pc:spChg chg="del mod">
          <ac:chgData name="Timo Heinonen" userId="b5fb17b4b0c19d5c" providerId="LiveId" clId="{887A9115-3E78-5E49-96D3-5E578CE43A39}" dt="2022-06-27T05:57:50.186" v="14" actId="478"/>
          <ac:spMkLst>
            <pc:docMk/>
            <pc:sldMk cId="0" sldId="262"/>
            <ac:spMk id="85" creationId="{00000000-0000-0000-0000-000000000000}"/>
          </ac:spMkLst>
        </pc:spChg>
        <pc:picChg chg="add del mod">
          <ac:chgData name="Timo Heinonen" userId="b5fb17b4b0c19d5c" providerId="LiveId" clId="{887A9115-3E78-5E49-96D3-5E578CE43A39}" dt="2022-06-27T05:57:41.919" v="12" actId="478"/>
          <ac:picMkLst>
            <pc:docMk/>
            <pc:sldMk cId="0" sldId="262"/>
            <ac:picMk id="3" creationId="{A853FA3A-0347-E314-4E52-A7AFABCEFE7F}"/>
          </ac:picMkLst>
        </pc:picChg>
        <pc:picChg chg="add mod">
          <ac:chgData name="Timo Heinonen" userId="b5fb17b4b0c19d5c" providerId="LiveId" clId="{887A9115-3E78-5E49-96D3-5E578CE43A39}" dt="2022-06-27T05:58:34.156" v="17" actId="1076"/>
          <ac:picMkLst>
            <pc:docMk/>
            <pc:sldMk cId="0" sldId="262"/>
            <ac:picMk id="5" creationId="{B0BAA38E-3952-B9F1-1C31-A9E6A5EADF9C}"/>
          </ac:picMkLst>
        </pc:picChg>
      </pc:sldChg>
      <pc:sldChg chg="addSp delSp modSp mod">
        <pc:chgData name="Timo Heinonen" userId="b5fb17b4b0c19d5c" providerId="LiveId" clId="{887A9115-3E78-5E49-96D3-5E578CE43A39}" dt="2022-06-27T06:00:21.936" v="22" actId="1076"/>
        <pc:sldMkLst>
          <pc:docMk/>
          <pc:sldMk cId="0" sldId="263"/>
        </pc:sldMkLst>
        <pc:spChg chg="del mod">
          <ac:chgData name="Timo Heinonen" userId="b5fb17b4b0c19d5c" providerId="LiveId" clId="{887A9115-3E78-5E49-96D3-5E578CE43A39}" dt="2022-06-27T05:59:57.824" v="19" actId="478"/>
          <ac:spMkLst>
            <pc:docMk/>
            <pc:sldMk cId="0" sldId="263"/>
            <ac:spMk id="91" creationId="{00000000-0000-0000-0000-000000000000}"/>
          </ac:spMkLst>
        </pc:spChg>
        <pc:picChg chg="add mod">
          <ac:chgData name="Timo Heinonen" userId="b5fb17b4b0c19d5c" providerId="LiveId" clId="{887A9115-3E78-5E49-96D3-5E578CE43A39}" dt="2022-06-27T06:00:21.936" v="22" actId="1076"/>
          <ac:picMkLst>
            <pc:docMk/>
            <pc:sldMk cId="0" sldId="263"/>
            <ac:picMk id="3" creationId="{49728B52-8062-4E41-88EE-26A068375B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8c9ee0d4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8c9ee0d4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8c9ee0d4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8c9ee0d4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8c9ee0d4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8c9ee0d4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8c9ee0d4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8c9ee0d4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8c9ee0d4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8c9ee0d4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8c9ee0d4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8c9ee0d4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217908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30.6.2022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br>
              <a:rPr lang="fi" sz="3600" b="1" dirty="0">
                <a:solidFill>
                  <a:srgbClr val="9DCEC1"/>
                </a:solidFill>
                <a:latin typeface="+mn-lt"/>
              </a:rPr>
            </a:br>
            <a:r>
              <a:rPr lang="fi" sz="3600" b="1" dirty="0">
                <a:solidFill>
                  <a:srgbClr val="9DCEC1"/>
                </a:solidFill>
                <a:highlight>
                  <a:schemeClr val="lt1"/>
                </a:highlight>
                <a:latin typeface="+mn-lt"/>
              </a:rPr>
              <a:t>5.13 Ihmisiä havainnoidaan omien skeemojen kautta</a:t>
            </a:r>
            <a:endParaRPr sz="36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-FI" sz="2800" b="1" dirty="0"/>
              <a:t>Ydinsisältö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+mn-lt"/>
              </a:rPr>
              <a:t>Ensivaikutelma</a:t>
            </a:r>
            <a:endParaRPr sz="2500" dirty="0">
              <a:latin typeface="+mn-lt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8239003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285750" indent="-285750"/>
            <a:r>
              <a:rPr lang="fi" sz="1800" dirty="0"/>
              <a:t>Toisesta ihmisestä rakentuu heti ensimmäisessä kohtaamisessa alustava skeema.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r>
              <a:rPr lang="fi" sz="1800" dirty="0"/>
              <a:t>Tämä skeema ohjaa jatkossa tiedon keruuta havaintokehän periaatteiden mukaan.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r>
              <a:rPr lang="fi" sz="1800" dirty="0"/>
              <a:t>Stigma = kielteisen ominaisuuden ympärille kerätään lisää kielteisiä ominaisuuksia.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r>
              <a:rPr lang="fi" sz="1800" dirty="0"/>
              <a:t>Sädekehävaikutus = positiivinen piirre saa olettamaan myös muut piirteet positiiviksi.</a:t>
            </a:r>
            <a:endParaRPr sz="1800" dirty="0"/>
          </a:p>
          <a:p>
            <a:pPr marL="457200" indent="-457200">
              <a:spcBef>
                <a:spcPts val="1600"/>
              </a:spcBef>
              <a:spcAft>
                <a:spcPts val="1600"/>
              </a:spcAft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3EF809E-7B08-1C10-D95D-6D6861575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867" y="980029"/>
            <a:ext cx="7315748" cy="58779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415600" y="773033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+mn-lt"/>
              </a:rPr>
              <a:t>Attribuutiot</a:t>
            </a:r>
            <a:endParaRPr sz="2500" dirty="0">
              <a:latin typeface="+mn-lt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982727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285750" indent="-285750"/>
            <a:r>
              <a:rPr lang="fi" sz="1800" dirty="0"/>
              <a:t>Attribuutio on tulkinta ihmisen käyttäytymisen syistä.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r>
              <a:rPr lang="fi" sz="1800" dirty="0"/>
              <a:t>Attribuutiot voivat olla sisäisiä (ihmisestä itsestään johtuvia) tai ulkoisia (ympäristöstä/tilanteesta johtuvia).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r>
              <a:rPr lang="fi" sz="1800" dirty="0"/>
              <a:t>Attribuutiot jaotellaan myös tilapäisiksi (esim. huono päivä) tai pysyviksi (vaikea luonne).</a:t>
            </a:r>
            <a:endParaRPr sz="18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15600" y="773033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+mn-lt"/>
              </a:rPr>
              <a:t>Stereotypiat</a:t>
            </a:r>
            <a:endParaRPr sz="2500" dirty="0">
              <a:latin typeface="+mn-lt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7445865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457200" indent="-457200"/>
            <a:r>
              <a:rPr lang="fi" sz="1800" dirty="0"/>
              <a:t>Stereotypia on melko pysyvä yleistys, jossa jokin ihmisryhmä nähdään samanlaisena erillisten yksilöiden sijaan.</a:t>
            </a:r>
            <a:endParaRPr sz="1800" dirty="0"/>
          </a:p>
          <a:p>
            <a:pPr marL="457200" indent="-457200">
              <a:spcBef>
                <a:spcPts val="1600"/>
              </a:spcBef>
            </a:pPr>
            <a:r>
              <a:rPr lang="fi" sz="1800" dirty="0"/>
              <a:t>Esimerkiksi kaikki pikkutytöt pitävät pinkistä.</a:t>
            </a:r>
            <a:endParaRPr sz="1800" dirty="0"/>
          </a:p>
          <a:p>
            <a:pPr marL="457200" indent="-457200">
              <a:spcBef>
                <a:spcPts val="1600"/>
              </a:spcBef>
            </a:pPr>
            <a:r>
              <a:rPr lang="fi" sz="1800" dirty="0"/>
              <a:t>Stereotypioista tulee herkästi itseään toteuttavia.</a:t>
            </a:r>
            <a:endParaRPr sz="1800" dirty="0"/>
          </a:p>
          <a:p>
            <a:pPr marL="457200" indent="-457200">
              <a:spcBef>
                <a:spcPts val="1600"/>
              </a:spcBef>
            </a:pPr>
            <a:r>
              <a:rPr lang="fi" sz="1800" dirty="0"/>
              <a:t>Stereotypiat ovat eräänlaisia skeemoja, jotka  perustuvat omille kokemuksille tai toisten kertomuksille.</a:t>
            </a:r>
            <a:endParaRPr sz="1800" dirty="0"/>
          </a:p>
          <a:p>
            <a:pPr marL="457200" indent="-457200">
              <a:spcBef>
                <a:spcPts val="1600"/>
              </a:spcBef>
              <a:spcAft>
                <a:spcPts val="1600"/>
              </a:spcAft>
            </a:pPr>
            <a:r>
              <a:rPr lang="fi" sz="1800" dirty="0"/>
              <a:t>Vaikka stereotypiat mielletään useimmiten kielteisiksi, voi niistä myös olla apua asioiden luokittelussa ja päättelyn helpottamisessa.</a:t>
            </a:r>
            <a:endParaRPr sz="1800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9B70C79-B732-ACC6-96DC-6CE9A80F8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9356" y="1028699"/>
            <a:ext cx="4176413" cy="50631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Calibri" panose="020F0502020204030204" pitchFamily="34" charset="0"/>
                <a:cs typeface="Calibri" panose="020F0502020204030204" pitchFamily="34" charset="0"/>
              </a:rPr>
              <a:t>Stereotypioiden sisältömalli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0BAA38E-3952-B9F1-1C31-A9E6A5EAD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358" y="1184476"/>
            <a:ext cx="4595283" cy="50801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415600" y="722156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Calibri" panose="020F0502020204030204" pitchFamily="34" charset="0"/>
                <a:cs typeface="Calibri" panose="020F0502020204030204" pitchFamily="34" charset="0"/>
              </a:rPr>
              <a:t>Stereotypiat ohjaavat havaintoja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9728B52-8062-4E41-88EE-26A068375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182" y="1370516"/>
            <a:ext cx="7583635" cy="54874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155</Words>
  <Application>Microsoft Office PowerPoint</Application>
  <PresentationFormat>Laajakuva</PresentationFormat>
  <Paragraphs>20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 5.13 Ihmisiä havainnoidaan omien skeemojen kautta</vt:lpstr>
      <vt:lpstr>Ensivaikutelma</vt:lpstr>
      <vt:lpstr>PowerPoint-esitys</vt:lpstr>
      <vt:lpstr>Attribuutiot</vt:lpstr>
      <vt:lpstr>Stereotypiat</vt:lpstr>
      <vt:lpstr>Stereotypioiden sisältömalli</vt:lpstr>
      <vt:lpstr>Stereotypiat ohjaavat havaintoja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Hanna Sokratous</cp:lastModifiedBy>
  <cp:revision>20</cp:revision>
  <dcterms:created xsi:type="dcterms:W3CDTF">2022-06-02T11:03:51Z</dcterms:created>
  <dcterms:modified xsi:type="dcterms:W3CDTF">2022-06-30T14:25:10Z</dcterms:modified>
</cp:coreProperties>
</file>