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2A8FE-F149-3543-B584-5BE398684120}" v="1" dt="2022-06-26T09:16:06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Heinonen" userId="b5fb17b4b0c19d5c" providerId="LiveId" clId="{9BC2A8FE-F149-3543-B584-5BE398684120}"/>
    <pc:docChg chg="custSel modSld">
      <pc:chgData name="Timo Heinonen" userId="b5fb17b4b0c19d5c" providerId="LiveId" clId="{9BC2A8FE-F149-3543-B584-5BE398684120}" dt="2022-06-26T09:16:28.927" v="4" actId="478"/>
      <pc:docMkLst>
        <pc:docMk/>
      </pc:docMkLst>
      <pc:sldChg chg="modSp mod">
        <pc:chgData name="Timo Heinonen" userId="b5fb17b4b0c19d5c" providerId="LiveId" clId="{9BC2A8FE-F149-3543-B584-5BE398684120}" dt="2022-06-26T09:10:39.383" v="1" actId="20577"/>
        <pc:sldMkLst>
          <pc:docMk/>
          <pc:sldMk cId="0" sldId="262"/>
        </pc:sldMkLst>
        <pc:spChg chg="mod">
          <ac:chgData name="Timo Heinonen" userId="b5fb17b4b0c19d5c" providerId="LiveId" clId="{9BC2A8FE-F149-3543-B584-5BE398684120}" dt="2022-06-26T09:10:39.383" v="1" actId="20577"/>
          <ac:spMkLst>
            <pc:docMk/>
            <pc:sldMk cId="0" sldId="262"/>
            <ac:spMk id="65" creationId="{00000000-0000-0000-0000-000000000000}"/>
          </ac:spMkLst>
        </pc:spChg>
      </pc:sldChg>
      <pc:sldChg chg="addSp delSp modSp mod">
        <pc:chgData name="Timo Heinonen" userId="b5fb17b4b0c19d5c" providerId="LiveId" clId="{9BC2A8FE-F149-3543-B584-5BE398684120}" dt="2022-06-26T09:16:28.927" v="4" actId="478"/>
        <pc:sldMkLst>
          <pc:docMk/>
          <pc:sldMk cId="0" sldId="263"/>
        </pc:sldMkLst>
        <pc:spChg chg="del mod">
          <ac:chgData name="Timo Heinonen" userId="b5fb17b4b0c19d5c" providerId="LiveId" clId="{9BC2A8FE-F149-3543-B584-5BE398684120}" dt="2022-06-26T09:16:28.927" v="4" actId="478"/>
          <ac:spMkLst>
            <pc:docMk/>
            <pc:sldMk cId="0" sldId="263"/>
            <ac:spMk id="70" creationId="{00000000-0000-0000-0000-000000000000}"/>
          </ac:spMkLst>
        </pc:spChg>
        <pc:picChg chg="add mod">
          <ac:chgData name="Timo Heinonen" userId="b5fb17b4b0c19d5c" providerId="LiveId" clId="{9BC2A8FE-F149-3543-B584-5BE398684120}" dt="2022-06-26T09:16:06.334" v="2" actId="931"/>
          <ac:picMkLst>
            <pc:docMk/>
            <pc:sldMk cId="0" sldId="263"/>
            <ac:picMk id="3" creationId="{54878C37-38CE-CD16-A95B-33E715A630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d742562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d742562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d7425625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d7425625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d7425625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d7425625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d7425625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d7425625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413740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fi" sz="4000" b="1" dirty="0">
                <a:solidFill>
                  <a:srgbClr val="9DCEC1"/>
                </a:solidFill>
                <a:latin typeface="+mn-lt"/>
              </a:rPr>
            </a:br>
            <a:br>
              <a:rPr lang="fi" sz="4000" b="1" dirty="0">
                <a:solidFill>
                  <a:srgbClr val="9DCEC1"/>
                </a:solidFill>
                <a:latin typeface="+mn-lt"/>
              </a:rPr>
            </a:br>
            <a:r>
              <a:rPr lang="fi" sz="4000" b="1" dirty="0">
                <a:solidFill>
                  <a:srgbClr val="9DCEC1"/>
                </a:solidFill>
                <a:latin typeface="+mn-lt"/>
              </a:rPr>
              <a:t>1.1 Persoonallisuus on psyykkisten ominaisuuksien kokonaisuus</a:t>
            </a:r>
            <a:endParaRPr sz="40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" sz="2800" b="1" dirty="0"/>
              <a:t>Ydinsisältö</a:t>
            </a:r>
            <a:endParaRPr sz="2800" b="1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56054" y="1557069"/>
            <a:ext cx="7923712" cy="374386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spcBef>
                <a:spcPts val="1600"/>
              </a:spcBef>
              <a:buClr>
                <a:schemeClr val="dk1"/>
              </a:buClr>
              <a:buSzPts val="1100"/>
              <a:buNone/>
            </a:pPr>
            <a:r>
              <a:rPr lang="fi" sz="2400" b="1" dirty="0"/>
              <a:t>Persoonallisuus</a:t>
            </a:r>
            <a:r>
              <a:rPr lang="fi" sz="2400" dirty="0"/>
              <a:t> on yksilön psyykkisten ominaisuuksien kokonaisuus, joka on suhteellisen pysyvä</a:t>
            </a:r>
            <a:r>
              <a:rPr lang="fi" sz="2400"/>
              <a:t>. </a:t>
            </a:r>
          </a:p>
          <a:p>
            <a:pPr marL="0" indent="0">
              <a:spcBef>
                <a:spcPts val="1600"/>
              </a:spcBef>
              <a:buClr>
                <a:schemeClr val="dk1"/>
              </a:buClr>
              <a:buSzPts val="1100"/>
              <a:buNone/>
            </a:pPr>
            <a:r>
              <a:rPr lang="fi" sz="2400"/>
              <a:t>Persoonallisuus </a:t>
            </a:r>
            <a:r>
              <a:rPr lang="fi" sz="2400" dirty="0"/>
              <a:t>tarkoittaa yksilölle luonteenomaisia tapoja käyttäytyä, ajatella ja tuntea vuorovaikutuksessa fyysisen, sosiaalisen ja kulttuurisen ympäristön kanssa.</a:t>
            </a:r>
            <a:endParaRPr sz="24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19F246C-2B7A-2BAA-8F0F-F5A83CAF485F}"/>
              </a:ext>
            </a:extLst>
          </p:cNvPr>
          <p:cNvSpPr txBox="1"/>
          <p:nvPr/>
        </p:nvSpPr>
        <p:spPr>
          <a:xfrm>
            <a:off x="556054" y="827903"/>
            <a:ext cx="55399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Persoonallisuuden määritelmä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592398" y="1470454"/>
            <a:ext cx="6228532" cy="423614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buChar char="-"/>
            </a:pPr>
            <a:r>
              <a:rPr lang="fi" sz="2000" dirty="0"/>
              <a:t>Persoonallisuus koostuu piirteistä, jotka ovat suhteellisen pysyviä taipumuksia käyttäytyä eri tilanteissa.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Piirteitä ovat mm. ulospäin ja sisäänpäin suuntautuneisuus.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Piirteet eivät selitä tai määrää ihmisen toimintaa, vaan ne ainoastaan kuvailevat yksilön taipumusta toimia tietyllä tavalla.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Käyttäytyminen vaihtelee paljon tilannekohtaisesti.</a:t>
            </a:r>
            <a:endParaRPr sz="2000"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8C803AF-FD72-646F-8BB8-BD1943E3932E}"/>
              </a:ext>
            </a:extLst>
          </p:cNvPr>
          <p:cNvSpPr txBox="1"/>
          <p:nvPr/>
        </p:nvSpPr>
        <p:spPr>
          <a:xfrm>
            <a:off x="556054" y="827903"/>
            <a:ext cx="55399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Persoonallisuuden piirteet ja minuus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54878C37-38CE-CD16-A95B-33E715A63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50" y="1327150"/>
            <a:ext cx="11137900" cy="4203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42550" y="1383956"/>
            <a:ext cx="7352272" cy="414031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buChar char="-"/>
            </a:pPr>
            <a:r>
              <a:rPr lang="fi" sz="2000" dirty="0"/>
              <a:t>Persoonallisuuspsykologia tutkii yksilöiden välisiä eroja ja persoonallisuuden toimintaa.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Jotkut persoonallisuuden piirteet ovat yhteydessä hyvinvointiin, kuten optimismi.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Jotkut persoonallisuuden piirteet ovat äärimmäisessä muodossaan merkkejä </a:t>
            </a:r>
            <a:r>
              <a:rPr lang="fi" sz="2000" b="1" dirty="0"/>
              <a:t>persoonallisuushäiriöstä.</a:t>
            </a:r>
          </a:p>
          <a:p>
            <a:pPr marL="152396" indent="0">
              <a:buNone/>
            </a:pPr>
            <a:endParaRPr sz="2000" b="1" dirty="0"/>
          </a:p>
          <a:p>
            <a:pPr>
              <a:buChar char="-"/>
            </a:pPr>
            <a:r>
              <a:rPr lang="fi" sz="2000" dirty="0"/>
              <a:t>Persoonallisuuspsykologia liittyy läheisesti </a:t>
            </a:r>
            <a:r>
              <a:rPr lang="fi" sz="2000" b="1" dirty="0"/>
              <a:t>kliiniseen psykologiaan</a:t>
            </a:r>
            <a:r>
              <a:rPr lang="fi" sz="2000" dirty="0"/>
              <a:t> eli psykologian osa-alueeseen, jossa tutkitaan ja hoidetaan yksilöiden mielenterveyttä ja sen häiriöitä.</a:t>
            </a:r>
            <a:endParaRPr sz="2000" b="1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9C53EFC-AB1B-389D-B64D-82773C8C4ECF}"/>
              </a:ext>
            </a:extLst>
          </p:cNvPr>
          <p:cNvSpPr txBox="1"/>
          <p:nvPr/>
        </p:nvSpPr>
        <p:spPr>
          <a:xfrm>
            <a:off x="729049" y="827903"/>
            <a:ext cx="55399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Persoonallisuuspsykologia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141</Words>
  <Application>Microsoft Office PowerPoint</Application>
  <PresentationFormat>Laajakuva</PresentationFormat>
  <Paragraphs>22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  1.1 Persoonallisuus on psyykkisten ominaisuuksien kokonaisuus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Marja Valkama</cp:lastModifiedBy>
  <cp:revision>7</cp:revision>
  <dcterms:created xsi:type="dcterms:W3CDTF">2022-06-02T11:03:51Z</dcterms:created>
  <dcterms:modified xsi:type="dcterms:W3CDTF">2024-08-09T11:49:21Z</dcterms:modified>
</cp:coreProperties>
</file>