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0" roundtripDataSignature="AMtx7mivTlfNlZpXIrlZBpzQ21Mkv6Y9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" name="Google Shape;4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" name="Google Shape;4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4" name="Google Shape;24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0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" name="Google Shape;28;p1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"/>
          <p:cNvSpPr txBox="1"/>
          <p:nvPr>
            <p:ph type="ctrTitle"/>
          </p:nvPr>
        </p:nvSpPr>
        <p:spPr>
          <a:xfrm>
            <a:off x="311700" y="1316488"/>
            <a:ext cx="8520600" cy="251052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6.18 Kehitys jatkuu nuoressa aikuisuudessa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Ajattelu muuttuu suhteelliseksi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44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Postformaali ajattelu on korkein ajattelun taso.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01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Piaget’n alkuperäisessä teoriassa korkein taso oli formaali ajattelu.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44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Kyky muotoilla uusia kysymyksiä ja muodostaa uudenlaisia näkemyksiä kehittyy.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44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Postformaali ajattelu on luovaa ja relativistista eli suhteellista.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44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Kaikki ihmiset eivät saavuta formaalia tai postformaalia ajattelun tasoa.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76252" y="823600"/>
            <a:ext cx="2591501" cy="3909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Nuoret aikuiset itsenäistyvät ja etsivät läheisyyttä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4"/>
          <p:cNvSpPr txBox="1"/>
          <p:nvPr>
            <p:ph idx="1" type="body"/>
          </p:nvPr>
        </p:nvSpPr>
        <p:spPr>
          <a:xfrm>
            <a:off x="311701" y="1152475"/>
            <a:ext cx="5114188" cy="354864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42900" lvl="0" marL="444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Nuorena aikuisena koetaan usein eripituisia seurustelusuhteita.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445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Perheen perustaminen on ajankohtaista usein vasta myöhemmin.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445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Identiteetti muovautuu ja päivittyy edelleen.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445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Itsetuntemus helpottaa omien valintojen sovittamista omiin kykyihin ja tarpeisiin.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445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Ystävät ja parisuhde muodostavat tukiverkoston.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445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Itsenäistyminen, opiskelut, ihmissuhteet jne. kuormittavat.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1200"/>
              </a:spcAft>
              <a:buSzPct val="108108"/>
              <a:buNone/>
            </a:pPr>
            <a:r>
              <a:t/>
            </a:r>
            <a:endParaRPr/>
          </a:p>
        </p:txBody>
      </p:sp>
      <p:pic>
        <p:nvPicPr>
          <p:cNvPr id="52" name="Google Shape;52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20524" y="1303200"/>
            <a:ext cx="2311226" cy="3247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