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h+uxyNO/1YAG6jzG6GGBnEv4950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245282"/>
            <a:ext cx="8520600" cy="265293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6.17 Seksuaalisuus viriää nuoruudessa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Seksuaalinen suuntautuminen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42900" lvl="0" marL="444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Seksuaalisuuden merkitys kasvaa varhaisnuoruudessa hormonitoiminnan myötä.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445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Seksuaalisella suuntautumisella tarkoitetaan sitä, minkä sukupuolen edustajia kohtaan tunnetaan seksuaalista vetoa.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Heteroseksuaalisuus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Homoseksuaalisuus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Biseksuaalisuus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Panseksuaalisuus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Aseksuaalisuus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Calibri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Seksuaalinen suuntautuminen on jatkumo, ei pysyvä tila.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SzPct val="117647"/>
              <a:buNone/>
            </a:pPr>
            <a:r>
              <a:t/>
            </a:r>
            <a:endParaRPr/>
          </a:p>
        </p:txBody>
      </p:sp>
      <p:pic>
        <p:nvPicPr>
          <p:cNvPr id="41" name="Google Shape;4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6076" y="2217225"/>
            <a:ext cx="2776224" cy="2255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12669" y="766482"/>
            <a:ext cx="3918662" cy="39803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Seksuaalisuuteen vaikuttavia tekijöitä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Dynaaminen vuorovaikutus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Biologiset tekijät, esim. perimä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Psyykkiset tekijät, esim. ajatukset ja fantasiat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Sosiaaliset tekijät, esim. paine seksuaalisiin kokemuksiin, seksuaalinen häirintä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Kulttuuriset tekijät, esim. heteronormatiivisuus tai homofobia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/>
          <p:nvPr>
            <p:ph type="title"/>
          </p:nvPr>
        </p:nvSpPr>
        <p:spPr>
          <a:xfrm>
            <a:off x="311699" y="593222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Seksuaalisuuteen liittyviä käsitteitä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5"/>
          <p:cNvPicPr preferRelativeResize="0"/>
          <p:nvPr/>
        </p:nvPicPr>
        <p:blipFill rotWithShape="1">
          <a:blip r:embed="rId3">
            <a:alphaModFix/>
          </a:blip>
          <a:srcRect b="0" l="0" r="0" t="14862"/>
          <a:stretch/>
        </p:blipFill>
        <p:spPr>
          <a:xfrm>
            <a:off x="889775" y="1422518"/>
            <a:ext cx="7364447" cy="32151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