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imuHWnRITeirhJrR23XB+HW29f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8" name="Google Shape;28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" name="Google Shape;29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3" name="Google Shape;33;p1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"/>
          <p:cNvSpPr txBox="1"/>
          <p:nvPr>
            <p:ph type="ctrTitle"/>
          </p:nvPr>
        </p:nvSpPr>
        <p:spPr>
          <a:xfrm>
            <a:off x="311700" y="851874"/>
            <a:ext cx="8520600" cy="343975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6.15 Tunne-elämän kehitys linkittyy sosiaalisiin suhteisiin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Kehonkuva muuttuu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 txBox="1"/>
          <p:nvPr>
            <p:ph idx="1" type="body"/>
          </p:nvPr>
        </p:nvSpPr>
        <p:spPr>
          <a:xfrm>
            <a:off x="311700" y="1152475"/>
            <a:ext cx="4416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Sukupuolihormonien määrä lisääntyy, jolloin seksuaalisuus virittyy.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Uudet kokemukset ja ajatukset myös lisäävät hormonien määrää.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Kehonkuva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Käsitys omasta kehosta</a:t>
            </a:r>
            <a:endParaRPr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Kehon muutokset vaativat sopeutumista.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" name="Google Shape;46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30875" y="1338400"/>
            <a:ext cx="4004976" cy="30445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6643" y="959865"/>
            <a:ext cx="6390714" cy="3561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Psyykkinen sopeutuminen vaatii aikaa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 txBox="1"/>
          <p:nvPr>
            <p:ph idx="1" type="body"/>
          </p:nvPr>
        </p:nvSpPr>
        <p:spPr>
          <a:xfrm>
            <a:off x="311700" y="1152475"/>
            <a:ext cx="8520600" cy="360778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Varhainen puberteetti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Masennus, huono itsetunto, riskikäyttäytyminen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Myöhäinen puberteetti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Voi tuntua harmittavalta tai ahdistavalta.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Masennus nuorten yleisin mielenterveyden häiriö.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Itseluottamus heikkenee, itsesyytökset, unihäiriöt, ruokahalun muutokset, keskittymiskyvyn heikkeneminen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●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Nuoret suhtautuvat usein kriittisesti ulkonäköönsä.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Vääristynyt kehonkaava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Calibri"/>
              <a:buChar char="○"/>
            </a:pPr>
            <a:r>
              <a:rPr lang="fi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Syömishäiriöt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17647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Tunteet, hetken mielijohteet ja aivot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23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Limbinen järjestelmä</a:t>
            </a:r>
            <a:endParaRPr/>
          </a:p>
          <a:p>
            <a:pPr indent="-342923" lvl="1" marL="800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vastaa tunteista</a:t>
            </a:r>
            <a:endParaRPr/>
          </a:p>
          <a:p>
            <a:pPr indent="-342923" lvl="1" marL="800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kehittyy puberteetin alkuvaiheessa.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23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Otsalohkon etuosat</a:t>
            </a:r>
            <a:endParaRPr/>
          </a:p>
          <a:p>
            <a:pPr indent="-342923" lvl="1" marL="800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vastaavat tunteiden säätelystä</a:t>
            </a:r>
            <a:endParaRPr/>
          </a:p>
          <a:p>
            <a:pPr indent="-342923" lvl="1" marL="800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kehittyvät myöhemmin.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23" lvl="0" marL="342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Palkitsemisjärjestelmä</a:t>
            </a:r>
            <a:endParaRPr/>
          </a:p>
          <a:p>
            <a:pPr indent="-342923" lvl="1" marL="800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nuorella aktiivisempi kuin aikuisella.</a:t>
            </a:r>
            <a:endParaRPr/>
          </a:p>
          <a:p>
            <a:pPr indent="-342923" lvl="1" marL="800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○"/>
            </a:pPr>
            <a:r>
              <a:rPr lang="fi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Impulssit ohjaavat toimintaa.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08108"/>
              <a:buNone/>
            </a:pPr>
            <a:r>
              <a:t/>
            </a:r>
            <a:endParaRPr/>
          </a:p>
        </p:txBody>
      </p:sp>
      <p:pic>
        <p:nvPicPr>
          <p:cNvPr id="64" name="Google Shape;6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0" y="1546225"/>
            <a:ext cx="4141694" cy="25218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13139" y="652182"/>
            <a:ext cx="4917722" cy="4094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7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Nuoruudessa sosiaaliset suhteet muuttuvat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Lapsuudessa muodostunut turvallinen kiintymyssuhde tukee nuorta kuohuntavaiheiden läpi.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Nuorten kapinointi on osittain kulttuurisidonnaista.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Yhteisökeskeisissä kulttuureissa esiintyy vähemmän kapinointia vanhempia kohtaan.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Nuorten ja vanhempien välisen kommunikaation ja kannustuksen on osoitettu vähentävän nuorten masentuneisuutta.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Toimivan vuorovaikutuksen määrittely vaihtelee kulttuureittain.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Kavereiden merkitys korostuu nuoruudessa.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Seurustelusuhteissa harjoitellaan tunteiden ilmaisemista ja toisen huomioimista.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