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9" roundtripDataSignature="AMtx7mgOfVo88cpM8uOIywOGqfyIFlkY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" name="Google Shape;3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" name="Google Shape;3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8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3" name="Google Shape;23;p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4" name="Google Shape;24;p8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9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8" name="Google Shape;28;p9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"/>
          <p:cNvSpPr txBox="1"/>
          <p:nvPr>
            <p:ph type="ctrTitle"/>
          </p:nvPr>
        </p:nvSpPr>
        <p:spPr>
          <a:xfrm>
            <a:off x="311700" y="1051885"/>
            <a:ext cx="8520600" cy="303973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Skeema 2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5.13 Kavereiden merkitys korostuu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"/>
          <p:cNvSpPr txBox="1"/>
          <p:nvPr>
            <p:ph type="title"/>
          </p:nvPr>
        </p:nvSpPr>
        <p:spPr>
          <a:xfrm>
            <a:off x="311700" y="565503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Sosiaaliset taidot kehittyvät kouluiässä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 txBox="1"/>
          <p:nvPr>
            <p:ph idx="1" type="body"/>
          </p:nvPr>
        </p:nvSpPr>
        <p:spPr>
          <a:xfrm>
            <a:off x="311700" y="1138203"/>
            <a:ext cx="4757841" cy="385655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Noin kahdeksanvuotiaana lapselle alkaa kehittyä </a:t>
            </a: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sosiaalinen identiteetti 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eli käsitys siitä, keiden ihmisten pariin ja mihin ryhmiin yksilö mielestään kuuluu.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Käsitys itsestä ja omista kyvyistä tarkentuu vuorovaikutuksessa, ja siihen vaikuttaa lapsen saama palaute.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4594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Muuttumattomuuden asenne: Ajattelutapa, jonka mukaan epäonnistumiset johtuvat yksilön pysyvistä ominaisuuksista. Ei kannusta yrittämään epäonnistumisen pelossa.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4594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Kasvun asenne: ajattelutapa, jonka mukaan kyvyt ovat työnteon ja harjoittelun tulosta.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Kouluikäinen lapsi on edelleen riippuvainen vanhemmistaan, vaikka kavereiden merkitys kasvaa.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1" name="Google Shape;41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59366" y="1540103"/>
            <a:ext cx="3769657" cy="26569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"/>
          <p:cNvSpPr txBox="1"/>
          <p:nvPr>
            <p:ph type="title"/>
          </p:nvPr>
        </p:nvSpPr>
        <p:spPr>
          <a:xfrm>
            <a:off x="311825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Vertaissuhteiden merkitys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3"/>
          <p:cNvSpPr txBox="1"/>
          <p:nvPr>
            <p:ph idx="1" type="body"/>
          </p:nvPr>
        </p:nvSpPr>
        <p:spPr>
          <a:xfrm>
            <a:off x="4135097" y="1175396"/>
            <a:ext cx="4349998" cy="371260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Kouluiässä voi näkyä voimakas tarve kavereiden hyväksyntään.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Ystävät ovat usein kiinnostuneita samanlaisista asioista. 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Leikit ovat kouluiässä usein sääntöleikkejä, esim. pallopelejä tai videopelejä.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Empatiataidot kehittyvät edelleen.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Kouluikäinen osaa arvioida, miten omat tunteet vaikuttavat kaveriin ja päinvastoin.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" name="Google Shape;48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4875" y="1504475"/>
            <a:ext cx="3830298" cy="27445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