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j9AhmveWtjCufGExQvVrFvIXBd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050029"/>
            <a:ext cx="8520600" cy="304344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5.12 Kognitiivisten taitojen kehitys mahdollistaa opiskelun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Kognitiiviset kyvyt kouluiässä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5"/>
            <a:ext cx="8520600" cy="37758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Kouluikäisenä pidetään noin 7–11-vuotiaita.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kehitys heijastuu kognitiivisiin kykyihin.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Myelinisaatio otsalohkoissa näkyy toiminnanohjauksen kehittymisessä.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Kognitiiviset kyvyt kehittyvät monissa tehtävissä.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Reaktioaika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nopeutuu noin 16-vuotiaaksi asti.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Valikoiva tarkkaavaisuus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eli kyky keskittyä olennaiseen kehittyy merkittävästi → helpottaa koulussa keskittymistä.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Looginen ajattelu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kehittyy.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Työmuistin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nopeus ja tehokkuus kasvavat kouluiässä.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Kouluiässä kehittyy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metakognitio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 kyky tunnistaa ja säädellä omia kognitiivisia toimintoja.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Kielellinen kehittyminen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laajentaa ajattelua ja auttaa omaksumaan koulussa uusia asioita lukemalla.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700" y="703875"/>
            <a:ext cx="8009376" cy="402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