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0" roundtripDataSignature="AMtx7mgnlO8Bx7ZAPBh+12ywzHqzD7G3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" name="Google Shape;3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" name="Google Shape;3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" name="Google Shape;5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9" name="Google Shape;19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8" name="Google Shape;28;p1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"/>
          <p:cNvSpPr txBox="1"/>
          <p:nvPr>
            <p:ph type="ctrTitle"/>
          </p:nvPr>
        </p:nvSpPr>
        <p:spPr>
          <a:xfrm>
            <a:off x="311700" y="1324893"/>
            <a:ext cx="8520600" cy="249371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Skeema 2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  <a:t>4.9 Tiedonkäsittely edistyy muiden opastamana</a:t>
            </a:r>
            <a:br>
              <a:rPr b="1" lang="fi" sz="3200">
                <a:solidFill>
                  <a:srgbClr val="EF8600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title"/>
          </p:nvPr>
        </p:nvSpPr>
        <p:spPr>
          <a:xfrm>
            <a:off x="311700" y="525707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Aivojen kehitys leikki-iässä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 txBox="1"/>
          <p:nvPr>
            <p:ph idx="1" type="body"/>
          </p:nvPr>
        </p:nvSpPr>
        <p:spPr>
          <a:xfrm>
            <a:off x="311700" y="1098407"/>
            <a:ext cx="5692412" cy="385655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Noin 2–6-vuotiaana tiedonkäsittely ja reagointi nopeutuvat. Taustalla on hermosolujen aksonien </a:t>
            </a: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myelinisaatio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joka jatkuu jopa yli nuoruusiän.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4327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Yksi leikki-iässä edelleen kehittyvistä rakenteista on aivokurkiainen.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0832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Lateralisaatio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aivopuoliskot vastaavat osin eri toiminnoista.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0832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b="1"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Aivokurkiainen </a:t>
            </a: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yhdistää aivopuoliskot toisiinsa ja auttaa näin oikean ja vasemman aivopuoliskon yhteistyötä. </a:t>
            </a:r>
            <a:endParaRPr/>
          </a:p>
          <a:p>
            <a:pPr indent="-310832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Esimerkiksi tunneinformaation yhdistäminen kieleen,  kasvojen tunnistaminen, tutun ihmisen nimeäminen.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0832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Aivokurkiaisen kehittyminen jatkuu läpi lapsuuden ja nuoruuden.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" name="Google Shape;41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56512" y="1250807"/>
            <a:ext cx="2835088" cy="2593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/>
          <p:nvPr>
            <p:ph type="title"/>
          </p:nvPr>
        </p:nvSpPr>
        <p:spPr>
          <a:xfrm>
            <a:off x="311701" y="515664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Ajattelun kehitys leikki-iässä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3"/>
          <p:cNvSpPr txBox="1"/>
          <p:nvPr>
            <p:ph idx="1" type="body"/>
          </p:nvPr>
        </p:nvSpPr>
        <p:spPr>
          <a:xfrm>
            <a:off x="311699" y="1088364"/>
            <a:ext cx="4966272" cy="384310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42923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Piaget’n teoria: leikki-ikäisen ajattelu on </a:t>
            </a:r>
            <a:r>
              <a:rPr b="1"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esioperationaalisessa vaiheessa</a:t>
            </a: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ja </a:t>
            </a:r>
            <a:r>
              <a:rPr b="1"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konkreettista</a:t>
            </a: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23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b="1"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Egosentrinen </a:t>
            </a: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ajattelu: oma näkökulma asioihin on hallitseva.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23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b="1"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Pysyvyyden ilmiö</a:t>
            </a: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ei välttämättä ole vielä hallinnassa: Piaget’n vesilasikoe.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23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Animistinen ajattelu: elottomat asiat kuvitellaan elollisiksi.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23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000"/>
              <a:buChar char="●"/>
            </a:pPr>
            <a:r>
              <a:rPr lang="fi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Ajattelu jaetaan analyyttiseen ja intuitiiviseen ajatteluun.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900"/>
              <a:buChar char="○"/>
            </a:pPr>
            <a:r>
              <a:rPr lang="fi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Analyyttinen ajattelu loogista ja vaativaa tietoista pohdiskelua.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900"/>
              <a:buChar char="○"/>
            </a:pPr>
            <a:r>
              <a:rPr lang="fi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Intuitiivinen ajattelu vain osittain kielellistä ja osittain tietoista, perustuu kokemuksiin.</a:t>
            </a:r>
            <a:endParaRPr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8" name="Google Shape;48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38771" y="1475439"/>
            <a:ext cx="3561228" cy="26142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/>
          <p:nvPr>
            <p:ph type="title"/>
          </p:nvPr>
        </p:nvSpPr>
        <p:spPr>
          <a:xfrm>
            <a:off x="311700" y="5797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">
                <a:latin typeface="Calibri"/>
                <a:ea typeface="Calibri"/>
                <a:cs typeface="Calibri"/>
                <a:sym typeface="Calibri"/>
              </a:rPr>
              <a:t>Kielen kehitys leikki-iässä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311700" y="1152475"/>
            <a:ext cx="8520600" cy="38027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Kielen kehitys on yhteydessä ajattelun kehittymiseen.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Ajattelu kehittyy kielellisessä vuorovaikutuksessa.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Sanavarasto kasvaa hurjasti leikki-iässä.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Vygotskin teoria: egosentrinen puhe ja sisäinen puhe edistävät ajattelua ja toiminnanohjausta.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Egosentrinen puhe: itsensä ääneen ohjailu.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Sisäinen puhe: “pään sisällä” itsekseen käyty puhe.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Kaksikielisyys voi edistää kognitiivista kehitystä ja toiminnanohjausta.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Char char="○"/>
            </a:pPr>
            <a:r>
              <a:rPr lang="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Äidinkieli ja myöhemmin opittu vieras kieli aktivoivat eri aivoalueita.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