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gXlNsJk4DlGPhp4oQSXHCgeJCQ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" name="Google Shape;5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107747"/>
            <a:ext cx="8520600" cy="306247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4.10 Käsitykset itsestä ja muiden mielestä kehittyvät leikki-iässä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Minäkäsityksen muovautuminen leikki-iässä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152474"/>
            <a:ext cx="4260299" cy="38498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Minäkäsitys tarkoittaa ymmärrystä omasta ulkonäöstä, persoonallisuudesta ja sukupuolesta.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4594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Minäkäsityksen tarkoitus on ylläpitää jatkuvuuden tunnetta itsestä.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94594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Minäkäsityksessä näkyvät sekä positiiviset että kielteiset käsitykset itsestä.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Leikkiminen ja toimiminen yhdessä muiden kanssa kehittää minäkäsitystä.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Turvallinen kiintymyssuhde on yhteydessä itsensä ja muiden arvostamiseen.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" name="Google Shape;4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9625" y="1363002"/>
            <a:ext cx="3542675" cy="283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/>
          <p:nvPr>
            <p:ph type="title"/>
          </p:nvPr>
        </p:nvSpPr>
        <p:spPr>
          <a:xfrm>
            <a:off x="311700" y="574625"/>
            <a:ext cx="8520600" cy="65763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Alustava sukupuoli-identiteetti muotoutuu leikki-iässä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 txBox="1"/>
          <p:nvPr>
            <p:ph idx="1" type="body"/>
          </p:nvPr>
        </p:nvSpPr>
        <p:spPr>
          <a:xfrm>
            <a:off x="311699" y="1152475"/>
            <a:ext cx="5309172" cy="375989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75"/>
              <a:buChar char="●"/>
            </a:pP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Sukupuoli-identiteetti tarkoittaa kokemusta omasta sukupuolesta. Se on osa minäkäsitystä.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75"/>
              <a:buChar char="●"/>
            </a:pP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Usein noin 1–2-vuotias tietää, määritelläänkö hänet tytöksi vai pojaksi.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832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Cis-sukupuolinen lapsi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esim. tytöksi määritelty lapsi kokee itsensä tytöksi.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832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Intersukupuolinen: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kehossa on sekä tytön että pojan piirteitä.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832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○"/>
            </a:pP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Translapsi/-nuori: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henkilö, joka kokee, ettei itselle määritelty sukupuoli tunnu omalta.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75"/>
              <a:buChar char="●"/>
            </a:pP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Sukupuolistereotypiat 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ovat käsityksiä siitä, mitkä ovat eri sukupuolille tyypillisiä ominaisuuksia ja käyttäytymistapoja.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3271" y="1384659"/>
            <a:ext cx="3218329" cy="29996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/>
          <p:nvPr>
            <p:ph type="title"/>
          </p:nvPr>
        </p:nvSpPr>
        <p:spPr>
          <a:xfrm>
            <a:off x="311700" y="574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Mielen teoria mahdollistaa toisten ymmärtämisen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311700" y="1147325"/>
            <a:ext cx="5993100" cy="382966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</a:pPr>
            <a:r>
              <a:rPr b="1"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Mielen teoria </a:t>
            </a: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tarkoittaa ymmärrystä siitä, että itsellä ja toisilla on oma tietoisuus ja omat ajatukset.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Mielen teoria luodaan noin nelivuotiaana, mutta sen ajatellaan kehittyvän vaiheittain, osittain jo ensimmäisten ikävuosien aikana.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Mielen teorian kehitys on yhteydessä aivojen kehittymiseen, mutta siihen vaikuttaa myös ympäristö.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Mielen teoriaa on tutkittu esimerkiksi Sally–Anne-tehtävällä.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1525" y="1147325"/>
            <a:ext cx="2222350" cy="3499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