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jrro2rmjl3octaDMw5/GYVNqyC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/>
          <p:nvPr>
            <p:ph type="ctrTitle"/>
          </p:nvPr>
        </p:nvSpPr>
        <p:spPr>
          <a:xfrm>
            <a:off x="311700" y="817603"/>
            <a:ext cx="8520600" cy="350829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3.8 Vauva kehittyy myötäelävässä vuorovaikutuksessa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"/>
          <p:cNvSpPr txBox="1"/>
          <p:nvPr>
            <p:ph type="title"/>
          </p:nvPr>
        </p:nvSpPr>
        <p:spPr>
          <a:xfrm>
            <a:off x="311700" y="579775"/>
            <a:ext cx="8520600" cy="9559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Sekalaiset tuntemukset tarkentuvat vivahteikkaiksi tunteiksi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 txBox="1"/>
          <p:nvPr>
            <p:ph idx="1" type="body"/>
          </p:nvPr>
        </p:nvSpPr>
        <p:spPr>
          <a:xfrm>
            <a:off x="311700" y="153571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Vastasyntyneellä on vain sekalaisia pahan olon ja mielihyvän tunteita, jotka eriytyvät vauvavuoden aikana perustunteiksi.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 hymyilee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sosiaalista hymyä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ensimmäisen kerran noin kuuden viikon iässä.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Vauvojen tunteiden säätelykyky on kehittymätön.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Puolivuotias erottaa tutut ja tuntemattomat ihmiset → vierastaminen.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Eroahdistus tarkoittaa hätääntymistä tutun hoitajan poistuessa.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572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Ahdistus on pahimmillaan parivuotiailla.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1–2-vuotias lapsi alkaa ilmaista sosiaalisia tunteita, kuten häpeää ja ylpeyttä.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Mallioppiminen on voimakasta.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Temperamentti on synnynnäinen tapa reagoida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 txBox="1"/>
          <p:nvPr>
            <p:ph idx="1" type="body"/>
          </p:nvPr>
        </p:nvSpPr>
        <p:spPr>
          <a:xfrm>
            <a:off x="311700" y="116867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Vauvat suhtautuvat asioihin yksilöllisen temperamenttinsa eli synnynnäisen reagointitapansa mukaan.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Temperamenttia kuvataan temperamenttipiirteiden avulla.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Synnynnäinen temperamentti muodostaa pohjan persoonallisuudelle.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Temperamenttierot ovat perinnöllisiä.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ja Chess kehittivät ajatuksen vauvojen kolmesta erilaisesta temperamenttityypistä.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Kuva, joka sisältää kohteen teksti, käyntikortti&#10;&#10;Kuvaus luotu automaattisesti" id="54" name="Google Shape;5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2403" y="795804"/>
            <a:ext cx="6999194" cy="3551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title"/>
          </p:nvPr>
        </p:nvSpPr>
        <p:spPr>
          <a:xfrm>
            <a:off x="311700" y="62196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Temperamentti on synnynnäinen tapa reagoida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 txBox="1"/>
          <p:nvPr>
            <p:ph idx="1" type="body"/>
          </p:nvPr>
        </p:nvSpPr>
        <p:spPr>
          <a:xfrm>
            <a:off x="311700" y="1194668"/>
            <a:ext cx="4529241" cy="36597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Temperamenttipiirteet eivät ole täysin muuttumattomia.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Temperamentin ja ympäristön yhteensopivuus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vaikuttaa lapsen kehitykseen.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 on huomioitava lapsen kasvatuksessa.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Parhaimmillaan vanhempi osaa tukea lastaan yksilöllisellä tavalla.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 vaikuttaa siihen, miten erilaisiin temperamentteihin suhtaudutaan.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1" name="Google Shape;61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3341" y="1347069"/>
            <a:ext cx="3998261" cy="3409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type="title"/>
          </p:nvPr>
        </p:nvSpPr>
        <p:spPr>
          <a:xfrm>
            <a:off x="386623" y="517997"/>
            <a:ext cx="8520600" cy="10620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Temperamentin yhteys kiintymyssuhteisiin ja kasvatustyyleihin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6"/>
          <p:cNvSpPr txBox="1"/>
          <p:nvPr>
            <p:ph idx="1" type="body"/>
          </p:nvPr>
        </p:nvSpPr>
        <p:spPr>
          <a:xfrm>
            <a:off x="311700" y="1580028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 vaikuttaa vauvan ja vanhemman väliseen kiintymyssuhteeseen.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Olennaista on se, miten vanhempi sovittaa toimintansa yhteen lapsen temperamentin kanssa.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Temperamentin ja kiintymyssuhteen yhteydet osoittavat, miten perimän ja ympäristön vaikutukset kehitykseen ovat vuorovaikutteisia.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Temperamenttipiirteet vaikuttavat siihen, miten lapset reagoivat tietynlaiseen kasvatukseen.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2175" y="3594700"/>
            <a:ext cx="3794848" cy="1401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Minuus muovautuu varhain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7"/>
          <p:cNvSpPr txBox="1"/>
          <p:nvPr>
            <p:ph idx="1" type="body"/>
          </p:nvPr>
        </p:nvSpPr>
        <p:spPr>
          <a:xfrm>
            <a:off x="311700" y="1152475"/>
            <a:ext cx="8520600" cy="363467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Vauvan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minuus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eli pysyvä tunne itsestä muista erillisenä, kehittyy ensimmäisen vuoden aikana.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Ensin vauva oppii oman kehonsa rajat. Tästä käytetään nimitystä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kehonkaava.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Vauvan käsitys itsestä kehittyy vuorovaikutuksessa hoitajan kanssa.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Vanhemman virittyminen lapsen tunnetilaan on tärkeää minuuden rakentumiselle ja tunteiden säätelykyvyn kehittymiselle.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Vanhempi opettaa, miltä vauvasta tuntuu, ja toimii näin vauvan peilinä.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Vauvan kyky säädellä tunteitaan vaikuttaa vanhempien toimintaan.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 vaikuttaa siihen, miten vanhemmat opettavat lasta säätelemään tunteitaan.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Puhumaan oppiminen laajentaa lapsen vuorovaikutusta muiden kanssa.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9155" y="968189"/>
            <a:ext cx="4371560" cy="38660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