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jZExnD7eXL+gPR3MAgyg13lGBv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type="ctrTitle"/>
          </p:nvPr>
        </p:nvSpPr>
        <p:spPr>
          <a:xfrm>
            <a:off x="311700" y="817603"/>
            <a:ext cx="8520600" cy="35082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  <a:t>Skeema 2</a:t>
            </a: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  <a:t>5. Sosioemotionaalinen kehitys tarkoittaa tunne- ja ihmissuhdetaitojen edistymistä</a:t>
            </a: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i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fi" sz="3200">
                <a:latin typeface="Calibri"/>
                <a:ea typeface="Calibri"/>
                <a:cs typeface="Calibri"/>
                <a:sym typeface="Calibri"/>
              </a:rPr>
              <a:t>Ydinsisältö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>
            <p:ph type="title"/>
          </p:nvPr>
        </p:nvSpPr>
        <p:spPr>
          <a:xfrm>
            <a:off x="311700" y="57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Sosioemotionaalinen kehitys edellyttää vuorovaikutusta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Ihminen on syntymästä saakka virittynyt sosiaalisiin suhteisiin.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Varhaisimmat ihmissuhteet vaikuttavat siihen, että lapsi alkaa muodostaa käsitystä itsestään.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Minuus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tarkoittaa itsensä kokemista erilliseksi muista.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Minuus alkaa kehittyä ensimmäisen vuoden aikana.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Minäkäsitys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sitä, miten kuvaa itseään muille</a:t>
            </a:r>
            <a:endParaRPr/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laaja skeema itsestä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alkaa kehittyä leikki-ikäisenä.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Itsetunto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tarkoittaa yksilön tapaa arvostaa itseään.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title"/>
          </p:nvPr>
        </p:nvSpPr>
        <p:spPr>
          <a:xfrm>
            <a:off x="311700" y="559325"/>
            <a:ext cx="8520600" cy="597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2500">
                <a:latin typeface="Calibri"/>
                <a:ea typeface="Calibri"/>
                <a:cs typeface="Calibri"/>
                <a:sym typeface="Calibri"/>
              </a:rPr>
              <a:t>Sosioemotionaaliseen kehitykseen kuuluu monenlaisia prosesseja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 txBox="1"/>
          <p:nvPr>
            <p:ph idx="1" type="body"/>
          </p:nvPr>
        </p:nvSpPr>
        <p:spPr>
          <a:xfrm>
            <a:off x="311700" y="1465975"/>
            <a:ext cx="54369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Sosioemotionaaliseen kehitykseen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kuuluu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yksilön sisäisiä prosesseja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minäkäsityksen kehittyminen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tunteiden säätelyn kehittyminen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yksilön ja muiden välisiä prosesseja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vuorovaikutteisten tunnesuhteiden luominen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ihmissuhteiden ylläpitäminen.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300" y="1781772"/>
            <a:ext cx="3090599" cy="247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311700" y="615654"/>
            <a:ext cx="8520600" cy="1031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Kiintymyssuhteet muodostuvat osana sosioemotionaalista kehitystä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311700" y="1532966"/>
            <a:ext cx="8520600" cy="3086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Kiintymyssuhde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vuorovaikutteinen tunnesuhde, joka sitoo osapuolet yhteen.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Varhainen kiintymyssuhde hoitajaan vaikuttaa myöhempiin ihmissuhteisiin.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Teorian kiintymyssuhteista muotoili John Bowlby.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 Ainsworth kehitti </a:t>
            </a: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vierastilannemenetelmän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kiintymyssuhteen laadun tutkimiseen.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120" y="693144"/>
            <a:ext cx="4933760" cy="399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311700" y="57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Eriksonin psykososiaalisen kehityksen teoria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311700" y="1152474"/>
            <a:ext cx="4320812" cy="36750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Psykososiaalinen kehitys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rinnakkainen käsite sosioemotionaaliselle kehitykselle.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H. Eriksonin mukaan ihmiset kehittyvät vaiheittain kahdeksan psykososiaalisen kehitystehtävän suorittamisen kautta.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Teorialle ei ole pystytty keräämään paljon tieteellistä tukea.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Teorian vahvuus on koko eliniän huomioiva näkökulma.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912" y="1587062"/>
            <a:ext cx="4206688" cy="280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pöytä&#10;&#10;Kuvaus luotu automaattisesti" id="77" name="Google Shape;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003" y="968189"/>
            <a:ext cx="7099993" cy="370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