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2" roundtripDataSignature="AMtx7mhcgHkmnEgRTvF5s7lhCHo9B+bR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" name="Google Shape;4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" name="Google Shape;5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" name="Google Shape;5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" name="Google Shape;6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" name="Google Shape;7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9" name="Google Shape;29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1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3" name="Google Shape;33;p1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4" name="Google Shape;34;p1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38" name="Google Shape;38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6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1" name="Google Shape;41;p1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9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"/>
          <p:cNvSpPr txBox="1"/>
          <p:nvPr>
            <p:ph type="ctrTitle"/>
          </p:nvPr>
        </p:nvSpPr>
        <p:spPr>
          <a:xfrm>
            <a:off x="311700" y="841912"/>
            <a:ext cx="8520600" cy="345967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Skeema 2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1.2 Kehitystä tutkitaan vertailemalla erilaisia ihmisiä ja ihmistä eri ikäisenä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" sz="3200"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"/>
          <p:cNvSpPr txBox="1"/>
          <p:nvPr>
            <p:ph type="title"/>
          </p:nvPr>
        </p:nvSpPr>
        <p:spPr>
          <a:xfrm>
            <a:off x="311700" y="5746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Miten kehitystä tutkitaan?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Tutkimusotteet samoja kuin muillakin psykologian aloilla: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korrelatiivinen tutkimus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kokeellinen tutkimus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kuvaileva tutkimus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tapaustutkimus.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Kehityspsykologiassa vertaillaan usein eri ikäryhmiä toisiinsa.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Vertailu voidaan tehdä poikittais- tai pitkittäistutkimuksen avulla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Poikittaistutkimus tarkoittaa, että eri-ikäisiä ihmisiä tutkitaan jonain tiettynä ajankohtana.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Pitkittäistutkimus tarkoittaa, että samoja ihmisiä tutkitaan pidemmän aikaa, esimerkiksi koko kouluajan.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Kuva, joka sisältää kohteen pöytä&#10;&#10;Kuvaus luotu automaattisesti" id="58" name="Google Shape;5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1067" y="1049330"/>
            <a:ext cx="7881865" cy="30448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4"/>
          <p:cNvSpPr txBox="1"/>
          <p:nvPr>
            <p:ph type="title"/>
          </p:nvPr>
        </p:nvSpPr>
        <p:spPr>
          <a:xfrm>
            <a:off x="311700" y="586219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Kaksos- ja adoptiotutkimukset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4"/>
          <p:cNvSpPr txBox="1"/>
          <p:nvPr>
            <p:ph idx="1" type="body"/>
          </p:nvPr>
        </p:nvSpPr>
        <p:spPr>
          <a:xfrm>
            <a:off x="311700" y="1260052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Perimän ja ympäristön vaikutusta kehitykseen voidaan selvittää tutkimalla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identtisiä kaksosia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sama perimä, eri ympäristö (esim. adoption kautta)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epäidenttisiä kaksosia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eri perimä, sama ympäristö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adoptoituja lapsia.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Piirteitä biologisilta- vai adoptiovanhemmilta?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Kaksos- ja adoptiotutkimukset tarjoavat kiinnostavia näkökulmia kehityksen tutkimiseen, mutta yleistäminen kaikkiin ihmisiin on usein hankalaa.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19982" y="635483"/>
            <a:ext cx="4904035" cy="38725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25875" y="897725"/>
            <a:ext cx="6732276" cy="3681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