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4" roundtripDataSignature="AMtx7milomQJlT/Fmq5l8Le6AMN3rp3XJ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20" y="5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7" name="Google Shape;5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3" name="Google Shape;63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8" name="Google Shape;68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9" name="Google Shape;79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4" name="Google Shape;84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9" name="Google Shape;89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0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10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9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9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2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2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" name="Google Shape;1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13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5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15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6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1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7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7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17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17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1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8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"/>
          <p:cNvSpPr txBox="1">
            <a:spLocks noGrp="1"/>
          </p:cNvSpPr>
          <p:nvPr>
            <p:ph type="ctrTitle"/>
          </p:nvPr>
        </p:nvSpPr>
        <p:spPr>
          <a:xfrm>
            <a:off x="311700" y="1069633"/>
            <a:ext cx="8520600" cy="3004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lang="fi" sz="3200" b="1">
                <a:solidFill>
                  <a:srgbClr val="EF8600"/>
                </a:solidFill>
                <a:latin typeface="Calibri"/>
                <a:ea typeface="Calibri"/>
                <a:cs typeface="Calibri"/>
                <a:sym typeface="Calibri"/>
              </a:rPr>
              <a:t>Skeema 2</a:t>
            </a:r>
            <a:br>
              <a:rPr lang="fi" sz="3200" b="1">
                <a:solidFill>
                  <a:srgbClr val="EF86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" sz="3200" b="1">
                <a:solidFill>
                  <a:srgbClr val="EF8600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fi" sz="3200" b="1">
                <a:solidFill>
                  <a:srgbClr val="EF86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" sz="3200" b="1">
                <a:solidFill>
                  <a:srgbClr val="EF8600"/>
                </a:solidFill>
                <a:latin typeface="Calibri"/>
                <a:ea typeface="Calibri"/>
                <a:cs typeface="Calibri"/>
                <a:sym typeface="Calibri"/>
              </a:rPr>
              <a:t>1.1 Kehityspsykologia tutkii ihmistä eri ikävaiheissa</a:t>
            </a:r>
            <a:br>
              <a:rPr lang="fi" sz="3200" b="1">
                <a:solidFill>
                  <a:srgbClr val="EF86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" sz="3200"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fi" sz="3200">
                <a:latin typeface="Calibri"/>
                <a:ea typeface="Calibri"/>
                <a:cs typeface="Calibri"/>
                <a:sym typeface="Calibri"/>
              </a:rPr>
            </a:br>
            <a:r>
              <a:rPr lang="fi" sz="3200" b="1">
                <a:latin typeface="Calibri"/>
                <a:ea typeface="Calibri"/>
                <a:cs typeface="Calibri"/>
                <a:sym typeface="Calibri"/>
              </a:rPr>
              <a:t>Ydinsisältö</a:t>
            </a:r>
            <a:endParaRPr sz="32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"/>
          <p:cNvSpPr txBox="1">
            <a:spLocks noGrp="1"/>
          </p:cNvSpPr>
          <p:nvPr>
            <p:ph type="title"/>
          </p:nvPr>
        </p:nvSpPr>
        <p:spPr>
          <a:xfrm>
            <a:off x="311700" y="505537"/>
            <a:ext cx="8520600" cy="9601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fi">
                <a:latin typeface="Calibri"/>
                <a:ea typeface="Calibri"/>
                <a:cs typeface="Calibri"/>
                <a:sym typeface="Calibri"/>
              </a:rPr>
              <a:t>Kehityspsykologia tutkii ihmisen kehitystä elämän alusta loppuun saakka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2"/>
          <p:cNvSpPr txBox="1">
            <a:spLocks noGrp="1"/>
          </p:cNvSpPr>
          <p:nvPr>
            <p:ph type="body" idx="1"/>
          </p:nvPr>
        </p:nvSpPr>
        <p:spPr>
          <a:xfrm>
            <a:off x="311700" y="1465729"/>
            <a:ext cx="8520600" cy="34232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fi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Muutoksia tarkastellaan useasta näkökulmasta:</a:t>
            </a:r>
            <a:endParaRPr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fi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kognitiivinen kehitys</a:t>
            </a:r>
            <a:endParaRPr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fi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motorinen kehitys</a:t>
            </a:r>
            <a:endParaRPr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fi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sosiaalinen kehitys.</a:t>
            </a:r>
            <a:endParaRPr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fi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Jokaisen yksilön kehityspolku on ainutlaatuinen.</a:t>
            </a:r>
            <a:endParaRPr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fi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Kehitys on dynaamista eli jatkuvaa.</a:t>
            </a:r>
            <a:endParaRPr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fi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Kehitys jatkuu läpi koko elämän.</a:t>
            </a:r>
            <a:endParaRPr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fi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Kehityspsykologiassa yhdistetään tietoja myös eri tieteenaloista:</a:t>
            </a:r>
            <a:endParaRPr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fi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biologia</a:t>
            </a:r>
            <a:endParaRPr dirty="0"/>
          </a:p>
          <a:p>
            <a:pPr marL="91440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fi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yhteiskuntatieteet</a:t>
            </a:r>
            <a:endParaRPr dirty="0"/>
          </a:p>
          <a:p>
            <a:pPr marL="91440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fi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kasvatustieteet.</a:t>
            </a:r>
            <a:endParaRPr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6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6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6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6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6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6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6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6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6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Google Shape;65;p3" descr="Kuva, joka sisältää kohteen teksti&#10;&#10;Kuvaus luotu automaattisesti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37144" y="660137"/>
            <a:ext cx="5050465" cy="40489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4"/>
          <p:cNvSpPr txBox="1">
            <a:spLocks noGrp="1"/>
          </p:cNvSpPr>
          <p:nvPr>
            <p:ph type="title"/>
          </p:nvPr>
        </p:nvSpPr>
        <p:spPr>
          <a:xfrm>
            <a:off x="311700" y="532710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fi" dirty="0">
                <a:latin typeface="Calibri"/>
                <a:ea typeface="Calibri"/>
                <a:cs typeface="Calibri"/>
                <a:sym typeface="Calibri"/>
              </a:rPr>
              <a:t>Kehitykseen vaikuttavia tekijöitä</a:t>
            </a:r>
            <a:endParaRPr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6460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fi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perimä</a:t>
            </a:r>
            <a:endParaRPr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fi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epigenetiikka (ympäristö vaikuttaa geenien säätelyyn)</a:t>
            </a:r>
            <a:endParaRPr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fi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ympäristö</a:t>
            </a:r>
            <a:endParaRPr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fi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lähiympäristö</a:t>
            </a:r>
            <a:endParaRPr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37160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50"/>
              <a:buChar char="■"/>
            </a:pPr>
            <a:r>
              <a:rPr lang="fi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kasvatus</a:t>
            </a:r>
            <a:endParaRPr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fi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etäympäristö</a:t>
            </a:r>
            <a:endParaRPr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37160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50"/>
              <a:buChar char="■"/>
            </a:pPr>
            <a:r>
              <a:rPr lang="fi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kulttuuri (tietylle ihmisjoukolle ominaiset tavat)</a:t>
            </a:r>
            <a:endParaRPr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82880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50"/>
              <a:buChar char="●"/>
            </a:pPr>
            <a:r>
              <a:rPr lang="fi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yksilökeskeinen kulttuuri</a:t>
            </a:r>
            <a:endParaRPr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82880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50"/>
              <a:buChar char="●"/>
            </a:pPr>
            <a:r>
              <a:rPr lang="fi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yhteisökeskeinen kulttuuri</a:t>
            </a:r>
            <a:endParaRPr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37160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50"/>
              <a:buChar char="■"/>
            </a:pPr>
            <a:r>
              <a:rPr lang="fi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Kulttuuri omaksutaan sosialisaation kautta.</a:t>
            </a:r>
            <a:endParaRPr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fi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kohorttikokemukset</a:t>
            </a:r>
            <a:endParaRPr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fi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oman ikäryhmän erityiskokemukset</a:t>
            </a:r>
            <a:endParaRPr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fi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sosioekonominen asema.</a:t>
            </a:r>
            <a:endParaRPr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dirty="0"/>
          </a:p>
          <a:p>
            <a:pPr marL="0" lvl="0" indent="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endParaRPr dirty="0"/>
          </a:p>
          <a:p>
            <a:pPr marL="914400" lvl="0" indent="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800"/>
              <a:buNone/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7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7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7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7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7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7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/>
      <p:bldP spid="71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466950" y="835671"/>
            <a:ext cx="4210099" cy="383522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" name="Google Shape;81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349796" y="574625"/>
            <a:ext cx="4242144" cy="43298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Google Shape;86;p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37851" y="730725"/>
            <a:ext cx="7259652" cy="42603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Google Shape;91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878521" y="689476"/>
            <a:ext cx="5386957" cy="41542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100</Words>
  <Application>Microsoft Office PowerPoint</Application>
  <PresentationFormat>Näytössä katseltava esitys (16:9)</PresentationFormat>
  <Paragraphs>28</Paragraphs>
  <Slides>8</Slides>
  <Notes>8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1" baseType="lpstr">
      <vt:lpstr>Arial</vt:lpstr>
      <vt:lpstr>Calibri</vt:lpstr>
      <vt:lpstr>Simple Light</vt:lpstr>
      <vt:lpstr>Skeema 2  1.1 Kehityspsykologia tutkii ihmistä eri ikävaiheissa  Ydinsisältö</vt:lpstr>
      <vt:lpstr>Kehityspsykologia tutkii ihmisen kehitystä elämän alusta loppuun saakka </vt:lpstr>
      <vt:lpstr>PowerPoint-esitys</vt:lpstr>
      <vt:lpstr>Kehitykseen vaikuttavia tekijöitä</vt:lpstr>
      <vt:lpstr>PowerPoint-esitys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Skeema 2  1.1 Kehityspsykologia tutkii ihmistä eri ikävaiheissa  Ydinsisältö</dc:title>
  <cp:lastModifiedBy>Marja Valkama</cp:lastModifiedBy>
  <cp:revision>1</cp:revision>
  <dcterms:modified xsi:type="dcterms:W3CDTF">2023-04-12T07:11:45Z</dcterms:modified>
</cp:coreProperties>
</file>