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17"/>
  </p:notesMasterIdLst>
  <p:sldIdLst>
    <p:sldId id="256" r:id="rId5"/>
    <p:sldId id="257" r:id="rId6"/>
    <p:sldId id="268" r:id="rId7"/>
    <p:sldId id="269" r:id="rId8"/>
    <p:sldId id="260" r:id="rId9"/>
    <p:sldId id="261" r:id="rId10"/>
    <p:sldId id="262" r:id="rId11"/>
    <p:sldId id="270" r:id="rId12"/>
    <p:sldId id="271" r:id="rId13"/>
    <p:sldId id="273" r:id="rId14"/>
    <p:sldId id="266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15FAD-EA3D-4C1B-ABB0-82A47C4AB9CE}" v="16" dt="2020-10-19T10:32:32.630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53415FAD-EA3D-4C1B-ABB0-82A47C4AB9CE}"/>
    <pc:docChg chg="custSel modSld">
      <pc:chgData name="Mari Purola" userId="e3225e4c-68f7-4c12-bf7e-43dbe7929f7a" providerId="ADAL" clId="{53415FAD-EA3D-4C1B-ABB0-82A47C4AB9CE}" dt="2020-10-19T10:32:48.891" v="44" actId="1076"/>
      <pc:docMkLst>
        <pc:docMk/>
      </pc:docMkLst>
      <pc:sldChg chg="addSp delSp modSp">
        <pc:chgData name="Mari Purola" userId="e3225e4c-68f7-4c12-bf7e-43dbe7929f7a" providerId="ADAL" clId="{53415FAD-EA3D-4C1B-ABB0-82A47C4AB9CE}" dt="2020-10-19T10:32:28.731" v="40" actId="1076"/>
        <pc:sldMkLst>
          <pc:docMk/>
          <pc:sldMk cId="0" sldId="256"/>
        </pc:sldMkLst>
        <pc:spChg chg="mod">
          <ac:chgData name="Mari Purola" userId="e3225e4c-68f7-4c12-bf7e-43dbe7929f7a" providerId="ADAL" clId="{53415FAD-EA3D-4C1B-ABB0-82A47C4AB9CE}" dt="2020-10-19T10:32:28.731" v="40" actId="1076"/>
          <ac:spMkLst>
            <pc:docMk/>
            <pc:sldMk cId="0" sldId="256"/>
            <ac:spMk id="2" creationId="{57580CC5-245A-4EFD-8167-0D7B405A9B99}"/>
          </ac:spMkLst>
        </pc:spChg>
        <pc:picChg chg="del">
          <ac:chgData name="Mari Purola" userId="e3225e4c-68f7-4c12-bf7e-43dbe7929f7a" providerId="ADAL" clId="{53415FAD-EA3D-4C1B-ABB0-82A47C4AB9CE}" dt="2020-10-19T09:35:08.693" v="23" actId="478"/>
          <ac:picMkLst>
            <pc:docMk/>
            <pc:sldMk cId="0" sldId="256"/>
            <ac:picMk id="3" creationId="{92390323-2428-4B66-B14B-740DF8FF12C7}"/>
          </ac:picMkLst>
        </pc:picChg>
        <pc:picChg chg="add mod">
          <ac:chgData name="Mari Purola" userId="e3225e4c-68f7-4c12-bf7e-43dbe7929f7a" providerId="ADAL" clId="{53415FAD-EA3D-4C1B-ABB0-82A47C4AB9CE}" dt="2020-10-19T09:35:20.322" v="28" actId="14100"/>
          <ac:picMkLst>
            <pc:docMk/>
            <pc:sldMk cId="0" sldId="256"/>
            <ac:picMk id="4" creationId="{63C3EFB3-BA8C-4758-BA85-8F21964B9FDA}"/>
          </ac:picMkLst>
        </pc:picChg>
        <pc:picChg chg="add del mod">
          <ac:chgData name="Mari Purola" userId="e3225e4c-68f7-4c12-bf7e-43dbe7929f7a" providerId="ADAL" clId="{53415FAD-EA3D-4C1B-ABB0-82A47C4AB9CE}" dt="2020-10-19T10:32:19.670" v="39" actId="478"/>
          <ac:picMkLst>
            <pc:docMk/>
            <pc:sldMk cId="0" sldId="256"/>
            <ac:picMk id="1026" creationId="{C29B0528-B194-4C3F-8AA8-95DC049FDD40}"/>
          </ac:picMkLst>
        </pc:picChg>
        <pc:picChg chg="add del">
          <ac:chgData name="Mari Purola" userId="e3225e4c-68f7-4c12-bf7e-43dbe7929f7a" providerId="ADAL" clId="{53415FAD-EA3D-4C1B-ABB0-82A47C4AB9CE}" dt="2020-10-19T09:42:09.493" v="34"/>
          <ac:picMkLst>
            <pc:docMk/>
            <pc:sldMk cId="0" sldId="256"/>
            <ac:picMk id="1028" creationId="{75583F93-1346-440E-BC6B-F033700DDD3E}"/>
          </ac:picMkLst>
        </pc:picChg>
      </pc:sldChg>
      <pc:sldChg chg="addSp delSp modSp">
        <pc:chgData name="Mari Purola" userId="e3225e4c-68f7-4c12-bf7e-43dbe7929f7a" providerId="ADAL" clId="{53415FAD-EA3D-4C1B-ABB0-82A47C4AB9CE}" dt="2020-10-19T10:32:48.891" v="44" actId="1076"/>
        <pc:sldMkLst>
          <pc:docMk/>
          <pc:sldMk cId="0" sldId="257"/>
        </pc:sldMkLst>
        <pc:spChg chg="mod">
          <ac:chgData name="Mari Purola" userId="e3225e4c-68f7-4c12-bf7e-43dbe7929f7a" providerId="ADAL" clId="{53415FAD-EA3D-4C1B-ABB0-82A47C4AB9CE}" dt="2020-10-19T10:32:48.891" v="44" actId="1076"/>
          <ac:spMkLst>
            <pc:docMk/>
            <pc:sldMk cId="0" sldId="257"/>
            <ac:spMk id="2" creationId="{499399E8-A2EE-4519-8F73-C07DB40CA771}"/>
          </ac:spMkLst>
        </pc:spChg>
        <pc:picChg chg="add del mod">
          <ac:chgData name="Mari Purola" userId="e3225e4c-68f7-4c12-bf7e-43dbe7929f7a" providerId="ADAL" clId="{53415FAD-EA3D-4C1B-ABB0-82A47C4AB9CE}" dt="2020-10-19T10:32:32.630" v="41" actId="478"/>
          <ac:picMkLst>
            <pc:docMk/>
            <pc:sldMk cId="0" sldId="257"/>
            <ac:picMk id="2050" creationId="{647B7A7F-3027-4DEF-87DA-B85C34E8241B}"/>
          </ac:picMkLst>
        </pc:picChg>
      </pc:sldChg>
      <pc:sldChg chg="addSp delSp modSp">
        <pc:chgData name="Mari Purola" userId="e3225e4c-68f7-4c12-bf7e-43dbe7929f7a" providerId="ADAL" clId="{53415FAD-EA3D-4C1B-ABB0-82A47C4AB9CE}" dt="2020-10-19T09:32:44.310" v="9" actId="1076"/>
        <pc:sldMkLst>
          <pc:docMk/>
          <pc:sldMk cId="0" sldId="260"/>
        </pc:sldMkLst>
        <pc:picChg chg="add mod">
          <ac:chgData name="Mari Purola" userId="e3225e4c-68f7-4c12-bf7e-43dbe7929f7a" providerId="ADAL" clId="{53415FAD-EA3D-4C1B-ABB0-82A47C4AB9CE}" dt="2020-10-19T09:32:44.310" v="9" actId="1076"/>
          <ac:picMkLst>
            <pc:docMk/>
            <pc:sldMk cId="0" sldId="260"/>
            <ac:picMk id="3" creationId="{C3149C64-CDC7-4A6A-BD93-AF3CAE6B3028}"/>
          </ac:picMkLst>
        </pc:picChg>
        <pc:picChg chg="del">
          <ac:chgData name="Mari Purola" userId="e3225e4c-68f7-4c12-bf7e-43dbe7929f7a" providerId="ADAL" clId="{53415FAD-EA3D-4C1B-ABB0-82A47C4AB9CE}" dt="2020-10-19T09:32:29.754" v="4" actId="478"/>
          <ac:picMkLst>
            <pc:docMk/>
            <pc:sldMk cId="0" sldId="260"/>
            <ac:picMk id="4" creationId="{8310EEC2-38A5-4B7E-ADBC-787AD5722C90}"/>
          </ac:picMkLst>
        </pc:picChg>
      </pc:sldChg>
      <pc:sldChg chg="modSp">
        <pc:chgData name="Mari Purola" userId="e3225e4c-68f7-4c12-bf7e-43dbe7929f7a" providerId="ADAL" clId="{53415FAD-EA3D-4C1B-ABB0-82A47C4AB9CE}" dt="2020-10-19T09:31:05.204" v="0" actId="11"/>
        <pc:sldMkLst>
          <pc:docMk/>
          <pc:sldMk cId="0" sldId="261"/>
        </pc:sldMkLst>
        <pc:spChg chg="mod">
          <ac:chgData name="Mari Purola" userId="e3225e4c-68f7-4c12-bf7e-43dbe7929f7a" providerId="ADAL" clId="{53415FAD-EA3D-4C1B-ABB0-82A47C4AB9CE}" dt="2020-10-19T09:31:05.204" v="0" actId="11"/>
          <ac:spMkLst>
            <pc:docMk/>
            <pc:sldMk cId="0" sldId="261"/>
            <ac:spMk id="190" creationId="{00000000-0000-0000-0000-000000000000}"/>
          </ac:spMkLst>
        </pc:spChg>
      </pc:sldChg>
      <pc:sldChg chg="addSp delSp modSp">
        <pc:chgData name="Mari Purola" userId="e3225e4c-68f7-4c12-bf7e-43dbe7929f7a" providerId="ADAL" clId="{53415FAD-EA3D-4C1B-ABB0-82A47C4AB9CE}" dt="2020-10-19T09:33:25.568" v="15" actId="1076"/>
        <pc:sldMkLst>
          <pc:docMk/>
          <pc:sldMk cId="0" sldId="262"/>
        </pc:sldMkLst>
        <pc:picChg chg="del">
          <ac:chgData name="Mari Purola" userId="e3225e4c-68f7-4c12-bf7e-43dbe7929f7a" providerId="ADAL" clId="{53415FAD-EA3D-4C1B-ABB0-82A47C4AB9CE}" dt="2020-10-19T09:32:52.817" v="10" actId="478"/>
          <ac:picMkLst>
            <pc:docMk/>
            <pc:sldMk cId="0" sldId="262"/>
            <ac:picMk id="3" creationId="{738F2A4B-E389-4B88-92CF-468194AD1375}"/>
          </ac:picMkLst>
        </pc:picChg>
        <pc:picChg chg="add mod">
          <ac:chgData name="Mari Purola" userId="e3225e4c-68f7-4c12-bf7e-43dbe7929f7a" providerId="ADAL" clId="{53415FAD-EA3D-4C1B-ABB0-82A47C4AB9CE}" dt="2020-10-19T09:33:25.568" v="15" actId="1076"/>
          <ac:picMkLst>
            <pc:docMk/>
            <pc:sldMk cId="0" sldId="262"/>
            <ac:picMk id="5" creationId="{02AC4368-C6C8-4D7F-96A4-B8DC9885711A}"/>
          </ac:picMkLst>
        </pc:picChg>
      </pc:sldChg>
      <pc:sldChg chg="addSp delSp modSp">
        <pc:chgData name="Mari Purola" userId="e3225e4c-68f7-4c12-bf7e-43dbe7929f7a" providerId="ADAL" clId="{53415FAD-EA3D-4C1B-ABB0-82A47C4AB9CE}" dt="2020-10-19T09:34:12.662" v="22" actId="1076"/>
        <pc:sldMkLst>
          <pc:docMk/>
          <pc:sldMk cId="0" sldId="266"/>
        </pc:sldMkLst>
        <pc:picChg chg="del mod">
          <ac:chgData name="Mari Purola" userId="e3225e4c-68f7-4c12-bf7e-43dbe7929f7a" providerId="ADAL" clId="{53415FAD-EA3D-4C1B-ABB0-82A47C4AB9CE}" dt="2020-10-19T09:34:00.068" v="17" actId="478"/>
          <ac:picMkLst>
            <pc:docMk/>
            <pc:sldMk cId="0" sldId="266"/>
            <ac:picMk id="3" creationId="{98A87891-582E-4F97-9AD4-51D5EE993324}"/>
          </ac:picMkLst>
        </pc:picChg>
        <pc:picChg chg="add mod">
          <ac:chgData name="Mari Purola" userId="e3225e4c-68f7-4c12-bf7e-43dbe7929f7a" providerId="ADAL" clId="{53415FAD-EA3D-4C1B-ABB0-82A47C4AB9CE}" dt="2020-10-19T09:34:12.662" v="22" actId="1076"/>
          <ac:picMkLst>
            <pc:docMk/>
            <pc:sldMk cId="0" sldId="266"/>
            <ac:picMk id="4" creationId="{9443F40E-C5C2-44F5-B6C8-933F46B96868}"/>
          </ac:picMkLst>
        </pc:picChg>
      </pc:sldChg>
    </pc:docChg>
  </pc:docChgLst>
  <pc:docChgLst>
    <pc:chgData name="Mari Purola" userId="e3225e4c-68f7-4c12-bf7e-43dbe7929f7a" providerId="ADAL" clId="{36663087-8EB9-4085-8F6F-080A33B350D1}"/>
    <pc:docChg chg="undo custSel modSld">
      <pc:chgData name="Mari Purola" userId="e3225e4c-68f7-4c12-bf7e-43dbe7929f7a" providerId="ADAL" clId="{36663087-8EB9-4085-8F6F-080A33B350D1}" dt="2020-09-29T12:06:17.803" v="710" actId="20577"/>
      <pc:docMkLst>
        <pc:docMk/>
      </pc:docMkLst>
      <pc:sldChg chg="modSp">
        <pc:chgData name="Mari Purola" userId="e3225e4c-68f7-4c12-bf7e-43dbe7929f7a" providerId="ADAL" clId="{36663087-8EB9-4085-8F6F-080A33B350D1}" dt="2020-09-29T11:49:44.917" v="35"/>
        <pc:sldMkLst>
          <pc:docMk/>
          <pc:sldMk cId="0" sldId="257"/>
        </pc:sldMkLst>
        <pc:graphicFrameChg chg="mod modGraphic">
          <ac:chgData name="Mari Purola" userId="e3225e4c-68f7-4c12-bf7e-43dbe7929f7a" providerId="ADAL" clId="{36663087-8EB9-4085-8F6F-080A33B350D1}" dt="2020-09-29T11:49:44.917" v="35"/>
          <ac:graphicFrameMkLst>
            <pc:docMk/>
            <pc:sldMk cId="0" sldId="257"/>
            <ac:graphicFrameMk id="166" creationId="{00000000-0000-0000-0000-000000000000}"/>
          </ac:graphicFrameMkLst>
        </pc:graphicFrameChg>
      </pc:sldChg>
      <pc:sldChg chg="modSp">
        <pc:chgData name="Mari Purola" userId="e3225e4c-68f7-4c12-bf7e-43dbe7929f7a" providerId="ADAL" clId="{36663087-8EB9-4085-8F6F-080A33B350D1}" dt="2020-09-29T11:53:49.724" v="321" actId="2711"/>
        <pc:sldMkLst>
          <pc:docMk/>
          <pc:sldMk cId="0" sldId="260"/>
        </pc:sldMkLst>
        <pc:spChg chg="mod">
          <ac:chgData name="Mari Purola" userId="e3225e4c-68f7-4c12-bf7e-43dbe7929f7a" providerId="ADAL" clId="{36663087-8EB9-4085-8F6F-080A33B350D1}" dt="2020-09-29T11:53:49.724" v="321" actId="2711"/>
          <ac:spMkLst>
            <pc:docMk/>
            <pc:sldMk cId="0" sldId="260"/>
            <ac:spMk id="183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6:16.412" v="396" actId="20577"/>
        <pc:sldMkLst>
          <pc:docMk/>
          <pc:sldMk cId="0" sldId="261"/>
        </pc:sldMkLst>
        <pc:spChg chg="mod">
          <ac:chgData name="Mari Purola" userId="e3225e4c-68f7-4c12-bf7e-43dbe7929f7a" providerId="ADAL" clId="{36663087-8EB9-4085-8F6F-080A33B350D1}" dt="2020-09-29T11:56:16.412" v="396" actId="20577"/>
          <ac:spMkLst>
            <pc:docMk/>
            <pc:sldMk cId="0" sldId="261"/>
            <ac:spMk id="190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9:27.289" v="473" actId="20577"/>
        <pc:sldMkLst>
          <pc:docMk/>
          <pc:sldMk cId="0" sldId="262"/>
        </pc:sldMkLst>
        <pc:spChg chg="mod">
          <ac:chgData name="Mari Purola" userId="e3225e4c-68f7-4c12-bf7e-43dbe7929f7a" providerId="ADAL" clId="{36663087-8EB9-4085-8F6F-080A33B350D1}" dt="2020-09-29T11:59:27.289" v="473" actId="20577"/>
          <ac:spMkLst>
            <pc:docMk/>
            <pc:sldMk cId="0" sldId="262"/>
            <ac:spMk id="4" creationId="{37813C7D-FDB4-4813-B2B1-2FEAD462CA91}"/>
          </ac:spMkLst>
        </pc:spChg>
      </pc:sldChg>
      <pc:sldChg chg="modSp">
        <pc:chgData name="Mari Purola" userId="e3225e4c-68f7-4c12-bf7e-43dbe7929f7a" providerId="ADAL" clId="{36663087-8EB9-4085-8F6F-080A33B350D1}" dt="2020-09-29T11:54:15.835" v="330" actId="20577"/>
        <pc:sldMkLst>
          <pc:docMk/>
          <pc:sldMk cId="0" sldId="268"/>
        </pc:sldMkLst>
        <pc:spChg chg="mod">
          <ac:chgData name="Mari Purola" userId="e3225e4c-68f7-4c12-bf7e-43dbe7929f7a" providerId="ADAL" clId="{36663087-8EB9-4085-8F6F-080A33B350D1}" dt="2020-09-29T11:54:15.835" v="330" actId="20577"/>
          <ac:spMkLst>
            <pc:docMk/>
            <pc:sldMk cId="0" sldId="268"/>
            <ac:spMk id="171" creationId="{00000000-0000-0000-0000-000000000000}"/>
          </ac:spMkLst>
        </pc:spChg>
        <pc:spChg chg="mod">
          <ac:chgData name="Mari Purola" userId="e3225e4c-68f7-4c12-bf7e-43dbe7929f7a" providerId="ADAL" clId="{36663087-8EB9-4085-8F6F-080A33B350D1}" dt="2020-09-29T11:52:23.510" v="242" actId="20577"/>
          <ac:spMkLst>
            <pc:docMk/>
            <pc:sldMk cId="0" sldId="268"/>
            <ac:spMk id="172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3:37.343" v="319" actId="20577"/>
        <pc:sldMkLst>
          <pc:docMk/>
          <pc:sldMk cId="0" sldId="269"/>
        </pc:sldMkLst>
        <pc:spChg chg="mod">
          <ac:chgData name="Mari Purola" userId="e3225e4c-68f7-4c12-bf7e-43dbe7929f7a" providerId="ADAL" clId="{36663087-8EB9-4085-8F6F-080A33B350D1}" dt="2020-09-29T11:53:37.343" v="319" actId="20577"/>
          <ac:spMkLst>
            <pc:docMk/>
            <pc:sldMk cId="0" sldId="269"/>
            <ac:spMk id="178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1:45.679" v="574" actId="20577"/>
        <pc:sldMkLst>
          <pc:docMk/>
          <pc:sldMk cId="0" sldId="270"/>
        </pc:sldMkLst>
        <pc:spChg chg="mod">
          <ac:chgData name="Mari Purola" userId="e3225e4c-68f7-4c12-bf7e-43dbe7929f7a" providerId="ADAL" clId="{36663087-8EB9-4085-8F6F-080A33B350D1}" dt="2020-09-29T12:01:45.679" v="574" actId="20577"/>
          <ac:spMkLst>
            <pc:docMk/>
            <pc:sldMk cId="0" sldId="270"/>
            <ac:spMk id="203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3:03.741" v="599" actId="5793"/>
        <pc:sldMkLst>
          <pc:docMk/>
          <pc:sldMk cId="0" sldId="271"/>
        </pc:sldMkLst>
        <pc:spChg chg="mod">
          <ac:chgData name="Mari Purola" userId="e3225e4c-68f7-4c12-bf7e-43dbe7929f7a" providerId="ADAL" clId="{36663087-8EB9-4085-8F6F-080A33B350D1}" dt="2020-09-29T12:03:03.741" v="599" actId="5793"/>
          <ac:spMkLst>
            <pc:docMk/>
            <pc:sldMk cId="0" sldId="271"/>
            <ac:spMk id="209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6:17.803" v="710" actId="20577"/>
        <pc:sldMkLst>
          <pc:docMk/>
          <pc:sldMk cId="0" sldId="272"/>
        </pc:sldMkLst>
        <pc:spChg chg="mod">
          <ac:chgData name="Mari Purola" userId="e3225e4c-68f7-4c12-bf7e-43dbe7929f7a" providerId="ADAL" clId="{36663087-8EB9-4085-8F6F-080A33B350D1}" dt="2020-09-29T12:06:17.803" v="710" actId="20577"/>
          <ac:spMkLst>
            <pc:docMk/>
            <pc:sldMk cId="0" sldId="272"/>
            <ac:spMk id="227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4:52.627" v="661" actId="12"/>
        <pc:sldMkLst>
          <pc:docMk/>
          <pc:sldMk cId="0" sldId="273"/>
        </pc:sldMkLst>
        <pc:spChg chg="mod">
          <ac:chgData name="Mari Purola" userId="e3225e4c-68f7-4c12-bf7e-43dbe7929f7a" providerId="ADAL" clId="{36663087-8EB9-4085-8F6F-080A33B350D1}" dt="2020-09-29T12:04:52.627" v="661" actId="12"/>
          <ac:spMkLst>
            <pc:docMk/>
            <pc:sldMk cId="0" sldId="273"/>
            <ac:spMk id="2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8a20121305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2" name="Google Shape;212;g8a20121305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8" name="Google Shape;2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a20121305_0_4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5" name="Google Shape;175;g8a20121305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a20121305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g8a20121305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a20121305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7" name="Google Shape;187;g8a20121305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a20121305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3" name="Google Shape;193;g8a20121305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a20121305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g8a201213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a20121305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6" name="Google Shape;206;g8a20121305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Psykologia tieteenä</a:t>
            </a: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0364" y="6409645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3C3EFB3-BA8C-4758-BA85-8F21964B9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64" y="2539048"/>
            <a:ext cx="4902605" cy="18560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8a20121305_0_1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3600" dirty="0"/>
              <a:t>Tulokset ja niistä tehdyt johtopäätökset</a:t>
            </a:r>
            <a:endParaRPr sz="3600" dirty="0"/>
          </a:p>
        </p:txBody>
      </p:sp>
      <p:sp>
        <p:nvSpPr>
          <p:cNvPr id="215" name="Google Shape;215;g8a20121305_0_112"/>
          <p:cNvSpPr txBox="1">
            <a:spLocks noGrp="1"/>
          </p:cNvSpPr>
          <p:nvPr>
            <p:ph type="body" idx="1"/>
          </p:nvPr>
        </p:nvSpPr>
        <p:spPr>
          <a:xfrm>
            <a:off x="838200" y="1736950"/>
            <a:ext cx="10515600" cy="48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Tutkimusaineisto käsitellään </a:t>
            </a:r>
            <a:r>
              <a:rPr lang="fi-FI" sz="2600" b="1" dirty="0"/>
              <a:t>järjestelmällisesti</a:t>
            </a:r>
            <a:r>
              <a:rPr lang="fi-FI" sz="2600" dirty="0"/>
              <a:t> ja sen perusteella saadaan tulokset.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Tutkimustulos</a:t>
            </a:r>
            <a:r>
              <a:rPr lang="fi-FI" sz="2600" dirty="0"/>
              <a:t> vastaa tutkimusongelmaan.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Toteutuvatko hypoteesit?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Johtopäätökset</a:t>
            </a:r>
            <a:r>
              <a:rPr lang="fi-FI" sz="2600" dirty="0"/>
              <a:t> = tulosten merkitystä arvioidaan</a:t>
            </a:r>
          </a:p>
          <a:p>
            <a:pPr marL="516636" lvl="1" indent="-3429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200" dirty="0"/>
              <a:t>Kuinka kyseisiä tuloksia voitaisiin hyödyntää käytännössä ja auttaa ihmisiä?</a:t>
            </a:r>
            <a:endParaRPr sz="22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F2489F9-C88A-4CF4-9BE9-00F4D8DA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Psykologisen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tutkimuksen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eettiset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periaatteet</a:t>
            </a:r>
            <a:endParaRPr lang="en-US" sz="41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489DEC8-031D-4565-9CE6-BDB79ABC1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Tekijät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●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Mieli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1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Toimiva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ja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oppiva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ihminen</a:t>
            </a:r>
            <a:endParaRPr lang="en-US" kern="1200" cap="all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443F40E-C5C2-44F5-B6C8-933F46B96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397" y="488773"/>
            <a:ext cx="3413300" cy="598193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Eläimet psykologian tutkimuksissa</a:t>
            </a:r>
            <a:endParaRPr sz="4000" dirty="0"/>
          </a:p>
        </p:txBody>
      </p:sp>
      <p:sp>
        <p:nvSpPr>
          <p:cNvPr id="227" name="Google Shape;22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b="1" dirty="0"/>
              <a:t>Eläintutkimus</a:t>
            </a:r>
          </a:p>
          <a:p>
            <a:pPr marL="737616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</a:pPr>
            <a:r>
              <a:rPr lang="fi-FI" sz="2000" dirty="0"/>
              <a:t>aivojen, hormonien ja geenien toiminta</a:t>
            </a:r>
          </a:p>
          <a:p>
            <a:pPr marL="737616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</a:pPr>
            <a:r>
              <a:rPr lang="fi-FI" sz="2000" dirty="0"/>
              <a:t>olosuhteet epäeettisiä ihmisille</a:t>
            </a:r>
            <a:endParaRPr sz="2000" dirty="0"/>
          </a:p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dirty="0"/>
              <a:t>Eläinten käyttö</a:t>
            </a:r>
            <a:r>
              <a:rPr lang="fi-FI" sz="2500"/>
              <a:t>: </a:t>
            </a:r>
            <a:r>
              <a:rPr lang="fi-FI" sz="2500" b="1"/>
              <a:t>tutkimuseettiset </a:t>
            </a:r>
            <a:r>
              <a:rPr lang="fi-FI" sz="2500" b="1" dirty="0"/>
              <a:t>periaatteet</a:t>
            </a:r>
            <a:endParaRPr sz="2500" b="1" dirty="0"/>
          </a:p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b="1" dirty="0"/>
              <a:t>Eläinetiikan</a:t>
            </a:r>
            <a:r>
              <a:rPr lang="fi-FI" sz="2500" dirty="0"/>
              <a:t> näkökulmasta eläintutkimukset ovat usein epäeettisiä eläimill</a:t>
            </a:r>
            <a:r>
              <a:rPr lang="fi-FI" sz="2700" dirty="0"/>
              <a:t>e.</a:t>
            </a:r>
            <a:endParaRPr sz="249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2486AC9-3D4C-41D4-9F84-F9A83C1B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06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6" name="Straight Connector 110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7" name="Rectangle 112">
            <a:extLst>
              <a:ext uri="{FF2B5EF4-FFF2-40B4-BE49-F238E27FC236}">
                <a16:creationId xmlns:a16="http://schemas.microsoft.com/office/drawing/2014/main" id="{CA73784B-AC76-4BAD-93AF-C72D0EDFD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Arkitieto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ja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tieteellinen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tieto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78" name="Straight Connector 114">
            <a:extLst>
              <a:ext uri="{FF2B5EF4-FFF2-40B4-BE49-F238E27FC236}">
                <a16:creationId xmlns:a16="http://schemas.microsoft.com/office/drawing/2014/main" id="{811DCF04-0C7C-44FC-8246-FC8D736B1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99399E8-A2EE-4519-8F73-C07DB40C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87805" y="6380968"/>
            <a:ext cx="5901459" cy="3159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Tekijät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●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Mieli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1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Toimiva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ja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oppiva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ihminen</a:t>
            </a:r>
            <a:endParaRPr lang="en-US" kern="1200" cap="all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66" name="Google Shape;166;p2"/>
          <p:cNvGraphicFramePr/>
          <p:nvPr>
            <p:extLst>
              <p:ext uri="{D42A27DB-BD31-4B8C-83A1-F6EECF244321}">
                <p14:modId xmlns:p14="http://schemas.microsoft.com/office/powerpoint/2010/main" val="2686793730"/>
              </p:ext>
            </p:extLst>
          </p:nvPr>
        </p:nvGraphicFramePr>
        <p:xfrm>
          <a:off x="5317641" y="640080"/>
          <a:ext cx="5571623" cy="5578816"/>
        </p:xfrm>
        <a:graphic>
          <a:graphicData uri="http://schemas.openxmlformats.org/drawingml/2006/table">
            <a:tbl>
              <a:tblPr firstRow="1" bandRow="1">
                <a:noFill/>
                <a:tableStyleId>{430816F1-FC01-447B-822A-E443AA8D48F7}</a:tableStyleId>
              </a:tblPr>
              <a:tblGrid>
                <a:gridCol w="2846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9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fi-FI" sz="2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Arkitieto</a:t>
                      </a: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fi-FI" sz="2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Tieteellinen tieto</a:t>
                      </a: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48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perustuu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omiin kokemuksiin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havaintoihin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uskomuksiin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auktoriteetin sanaan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kuulopuheisiin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päättely perustuu automaattiseen ja ei-tietoiseen tiedonkäsittelyyn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tilannesidonnaista: joustavaa ja nopeaa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tietoa hankitaan ja testataan tutkimusmenetelmien avulla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päättely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loogista ja järkiperäistä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perustuu tietoiseen tiedonkäsittelyyn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saavutetaan hitaasti:</a:t>
                      </a:r>
                      <a:r>
                        <a:rPr lang="fi-FI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koulutuksen merkitys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Tieteellisen tiedon tuntomerkit</a:t>
            </a:r>
            <a:endParaRPr dirty="0"/>
          </a:p>
        </p:txBody>
      </p:sp>
      <p:sp>
        <p:nvSpPr>
          <p:cNvPr id="172" name="Google Shape;172;p3"/>
          <p:cNvSpPr txBox="1">
            <a:spLocks noGrp="1"/>
          </p:cNvSpPr>
          <p:nvPr>
            <p:ph type="body" idx="1"/>
          </p:nvPr>
        </p:nvSpPr>
        <p:spPr>
          <a:xfrm>
            <a:off x="838200" y="1552400"/>
            <a:ext cx="10515600" cy="50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Koeteltavuus</a:t>
            </a:r>
            <a:r>
              <a:rPr lang="fi-FI" sz="2400" dirty="0"/>
              <a:t>: tutkitaan ja koetellaan empiirisesti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Objektiivisuus</a:t>
            </a:r>
            <a:r>
              <a:rPr lang="fi-FI" sz="2400" dirty="0"/>
              <a:t>: ei riipu tutkijasta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Julkisuus</a:t>
            </a:r>
            <a:r>
              <a:rPr lang="fi-FI" sz="2400" dirty="0"/>
              <a:t>: kaikkien saatavilla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Toistettavuus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Yleistettävyys</a:t>
            </a:r>
            <a:r>
              <a:rPr lang="fi-FI" sz="2400" dirty="0"/>
              <a:t>: yleiset säännönmukaisuudet maailmassa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 err="1"/>
              <a:t>Itseäänkorjaavuus</a:t>
            </a:r>
            <a:r>
              <a:rPr lang="fi-FI" sz="2400" dirty="0"/>
              <a:t>: uusi tutkimustulos vahvistaa tietoa tai kumoaa sen</a:t>
            </a:r>
            <a:endParaRPr sz="24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F57F813-F4B2-470C-BF3A-3A0A3098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a20121305_0_4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Tieteellisen tutkimuksen prosessi</a:t>
            </a:r>
            <a:endParaRPr dirty="0"/>
          </a:p>
        </p:txBody>
      </p:sp>
      <p:sp>
        <p:nvSpPr>
          <p:cNvPr id="178" name="Google Shape;178;g8a20121305_0_442"/>
          <p:cNvSpPr txBox="1">
            <a:spLocks noGrp="1"/>
          </p:cNvSpPr>
          <p:nvPr>
            <p:ph type="body" idx="1"/>
          </p:nvPr>
        </p:nvSpPr>
        <p:spPr>
          <a:xfrm>
            <a:off x="838200" y="15524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16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fi-FI" sz="2400" b="1" dirty="0"/>
              <a:t>Tieteellinen tutkimus</a:t>
            </a:r>
            <a:r>
              <a:rPr lang="fi-FI" sz="2400" dirty="0"/>
              <a:t>: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muotoillaan ongelma ja muodostetaan hypoteesi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kerätään oleellista tietoa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tehdään tulkintoja, muodostetaan vastaus ongelmaan</a:t>
            </a:r>
            <a:endParaRPr sz="24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40B957-763E-4D87-86AA-6336B73F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a20121305_0_277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Tieteellisen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tutkimuksen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vaiheet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46CF187-F308-4FC2-AE97-2C07053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Tekijät ● Mieli 1 Toimiva ja oppiva ihminen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3149C64-CDC7-4A6A-BD93-AF3CAE6B3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932" y="1884784"/>
            <a:ext cx="7167316" cy="400462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8" name="Rectangle 194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Google Shape;189;g8a20121305_0_282"/>
          <p:cNvSpPr txBox="1"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3900" dirty="0"/>
              <a:t>Tutkittavan ongelman muotoileminen</a:t>
            </a:r>
          </a:p>
        </p:txBody>
      </p:sp>
      <p:cxnSp>
        <p:nvCxnSpPr>
          <p:cNvPr id="200" name="Straight Connector 196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Google Shape;190;g8a20121305_0_282"/>
          <p:cNvSpPr txBox="1"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Tutkimusongelma</a:t>
            </a:r>
            <a:r>
              <a:rPr lang="fi-FI" sz="2000" dirty="0"/>
              <a:t> = kysymys, johon tutkimuksessa haetaan vastausta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dirty="0"/>
              <a:t>Tutkija perehtyy </a:t>
            </a:r>
            <a:r>
              <a:rPr lang="fi-FI" sz="2000" b="1" dirty="0"/>
              <a:t>aiempaan tutkimukseen</a:t>
            </a:r>
            <a:r>
              <a:rPr lang="fi-FI" sz="2000" dirty="0"/>
              <a:t> ja </a:t>
            </a:r>
            <a:r>
              <a:rPr lang="fi-FI" sz="2000" b="1" dirty="0"/>
              <a:t>teoriaan.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Teoria</a:t>
            </a:r>
            <a:r>
              <a:rPr lang="fi-FI" sz="2000" dirty="0"/>
              <a:t> = tarkka selitysmalli tutkittavasta ilmiöstä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Hypoteesi</a:t>
            </a:r>
            <a:r>
              <a:rPr lang="fi-FI" sz="2000" dirty="0"/>
              <a:t> = olettamus tai ehdotus tutkimuksen tuloksesta 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Tutkimusmenetelmä</a:t>
            </a:r>
            <a:r>
              <a:rPr lang="fi-FI" sz="2000" dirty="0"/>
              <a:t> = tapa, jolla tutkimus toteutetaan ja siinä kerättyä tietoa käsitellään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dirty="0"/>
              <a:t>Tutkimusmenetelmät :</a:t>
            </a:r>
          </a:p>
          <a:p>
            <a:pPr marL="618236" lvl="1" indent="-342900">
              <a:spcBef>
                <a:spcPts val="100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fi-FI" sz="1600" dirty="0"/>
              <a:t>kokeellinen</a:t>
            </a:r>
          </a:p>
          <a:p>
            <a:pPr marL="618236" lvl="1" indent="-342900">
              <a:spcBef>
                <a:spcPts val="100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fi-FI" sz="1600" dirty="0"/>
              <a:t>ei-kokeellinen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5FDDA22-459B-4D54-BA51-70C6FCA5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/>
              <a:t>© Sanoma Pro, </a:t>
            </a:r>
            <a:r>
              <a:rPr lang="en-US" kern="1200" err="1"/>
              <a:t>Tekijät</a:t>
            </a:r>
            <a:r>
              <a:rPr lang="en-US" kern="1200"/>
              <a:t> ● </a:t>
            </a:r>
            <a:r>
              <a:rPr lang="en-US" kern="1200" err="1"/>
              <a:t>Mieli</a:t>
            </a:r>
            <a:r>
              <a:rPr lang="en-US" kern="1200"/>
              <a:t> 1 </a:t>
            </a:r>
            <a:r>
              <a:rPr lang="en-US" kern="1200" err="1"/>
              <a:t>Toimiva</a:t>
            </a:r>
            <a:r>
              <a:rPr lang="en-US" kern="1200"/>
              <a:t> ja </a:t>
            </a:r>
            <a:r>
              <a:rPr lang="en-US" kern="1200" err="1"/>
              <a:t>oppiva</a:t>
            </a:r>
            <a:r>
              <a:rPr lang="en-US" kern="1200"/>
              <a:t> </a:t>
            </a:r>
            <a:r>
              <a:rPr lang="en-US" kern="1200" err="1"/>
              <a:t>ihminen</a:t>
            </a:r>
            <a:endParaRPr lang="en-US" kern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a20121305_0_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Tutkimuksen perusjoukko ja otos</a:t>
            </a:r>
            <a:endParaRPr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7813C7D-FDB4-4813-B2B1-2FEAD462C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9098" y="2318466"/>
            <a:ext cx="4389120" cy="3762294"/>
          </a:xfrm>
        </p:spPr>
        <p:txBody>
          <a:bodyPr/>
          <a:lstStyle/>
          <a:p>
            <a:pPr marL="571500" lvl="0" indent="-342900">
              <a:lnSpc>
                <a:spcPct val="100000"/>
              </a:lnSpc>
              <a:buSzPts val="1800"/>
              <a:buFont typeface="Arial" panose="020B0604020202020204" pitchFamily="34" charset="0"/>
              <a:buChar char="•"/>
            </a:pPr>
            <a:r>
              <a:rPr lang="fi-FI" sz="2400" b="1" dirty="0"/>
              <a:t>Perusjoukko</a:t>
            </a:r>
            <a:r>
              <a:rPr lang="fi-FI" sz="2000" dirty="0"/>
              <a:t> = </a:t>
            </a:r>
            <a:r>
              <a:rPr lang="fi-FI" sz="2400" dirty="0"/>
              <a:t>populaatio</a:t>
            </a:r>
          </a:p>
          <a:p>
            <a:pPr marL="971550" lvl="1" indent="-285750">
              <a:lnSpc>
                <a:spcPct val="100000"/>
              </a:lnSpc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se väestön osa, johon tulos halutaan yleistää</a:t>
            </a:r>
          </a:p>
          <a:p>
            <a:pPr marL="571500" indent="-342900">
              <a:lnSpc>
                <a:spcPct val="100000"/>
              </a:lnSpc>
              <a:buSzPts val="1800"/>
              <a:buFont typeface="Arial" panose="020B0604020202020204" pitchFamily="34" charset="0"/>
              <a:buChar char="•"/>
            </a:pPr>
            <a:r>
              <a:rPr lang="fi-FI" sz="2400" b="1" dirty="0"/>
              <a:t>Otos</a:t>
            </a:r>
            <a:r>
              <a:rPr lang="fi-FI" sz="2400" dirty="0"/>
              <a:t> = perusjoukosta valittu joukko</a:t>
            </a:r>
          </a:p>
          <a:p>
            <a:pPr marL="1028700" lvl="1" indent="-342900">
              <a:lnSpc>
                <a:spcPct val="100000"/>
              </a:lnSpc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merkittävästi pienempi mutta samanlainen kuin perusjoukko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EF22EC1-89A0-471C-B546-27373899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© Sanoma Pro,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Tekijät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●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Mieli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1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Toimiva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ja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oppiva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ihminen</a:t>
            </a:r>
            <a:endParaRPr lang="en-US" kern="12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2AC4368-C6C8-4D7F-96A4-B8DC98857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18" y="2067772"/>
            <a:ext cx="6489887" cy="31925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a20121305_0_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Otoksen ja perusjoukon merkitys tutkimuksen arvioinnissa</a:t>
            </a:r>
            <a:endParaRPr sz="4000" dirty="0"/>
          </a:p>
        </p:txBody>
      </p:sp>
      <p:sp>
        <p:nvSpPr>
          <p:cNvPr id="203" name="Google Shape;203;g8a20121305_0_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Otoksen tulisi olla </a:t>
            </a:r>
            <a:r>
              <a:rPr lang="fi-FI" sz="2600" b="1" dirty="0"/>
              <a:t>edustava.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Edustava otos kuvastaa perusjoukkoa, johon tutkimustulokset halutaan </a:t>
            </a:r>
            <a:r>
              <a:rPr lang="fi-FI" sz="2600" b="1" dirty="0"/>
              <a:t>yleistää.</a:t>
            </a:r>
            <a:endParaRPr sz="2600" dirty="0"/>
          </a:p>
          <a:p>
            <a:pPr marL="960120" lvl="3" indent="-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000" dirty="0"/>
              <a:t>kattaa maantieteellisesti perusjoukon</a:t>
            </a:r>
          </a:p>
          <a:p>
            <a:pPr marL="960120" lvl="3" indent="-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000" dirty="0"/>
              <a:t>ottaa huomioon sukupuolijakauman</a:t>
            </a:r>
            <a:endParaRPr sz="20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Liian pieni otos voi johtaa vääriin johtopäätöksiin.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9C99F1-849B-4939-89D7-2D5ACDAD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8a20121305_0_10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Otoksen ja perusjoukon merkitys tutkimuksen arvioinnissa: WEIRD-ilmiö</a:t>
            </a:r>
            <a:endParaRPr sz="4000" dirty="0"/>
          </a:p>
        </p:txBody>
      </p:sp>
      <p:sp>
        <p:nvSpPr>
          <p:cNvPr id="209" name="Google Shape;209;g8a20121305_0_10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b="1" dirty="0"/>
              <a:t>WEIRD-ilmiö =</a:t>
            </a:r>
            <a:r>
              <a:rPr lang="fi-FI" sz="2600" dirty="0"/>
              <a:t> tutkimustietoa on kerätty vain tietyistä </a:t>
            </a:r>
            <a:r>
              <a:rPr lang="fi-FI" sz="2600" b="1" dirty="0"/>
              <a:t>kulttuuriympäristöistä</a:t>
            </a:r>
            <a:r>
              <a:rPr lang="fi-FI" sz="2600" dirty="0"/>
              <a:t>, pääasiassa Pohjois-Amerikasta ja Euroopasta.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dirty="0"/>
              <a:t>Ongelmia: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 Onko otos tarpeeksi </a:t>
            </a:r>
            <a:r>
              <a:rPr lang="fi-FI" sz="2000" b="1" dirty="0"/>
              <a:t>edustava</a:t>
            </a:r>
            <a:r>
              <a:rPr lang="fi-FI" sz="2000" dirty="0"/>
              <a:t> suhteessa perusjoukkoon?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 Voidaanko sen perusteella tehdä esimerkiksi maailmanlaajuisia </a:t>
            </a:r>
            <a:r>
              <a:rPr lang="fi-FI" sz="2000" b="1" dirty="0"/>
              <a:t>yleistyksiä</a:t>
            </a:r>
            <a:r>
              <a:rPr lang="fi-FI" sz="2000" dirty="0"/>
              <a:t>?</a:t>
            </a:r>
            <a:endParaRPr sz="20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3775787-C6F4-4B6C-91D9-B7310859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CEEEB9C1D3AA49A56AB9E1A0BED2AD" ma:contentTypeVersion="13" ma:contentTypeDescription="Create a new document." ma:contentTypeScope="" ma:versionID="96a01f2e3f38f893304570b89730cb6d">
  <xsd:schema xmlns:xsd="http://www.w3.org/2001/XMLSchema" xmlns:xs="http://www.w3.org/2001/XMLSchema" xmlns:p="http://schemas.microsoft.com/office/2006/metadata/properties" xmlns:ns3="8113aae3-ea75-4c63-bfc3-407a73240c9d" xmlns:ns4="cdef8070-e40d-4397-9c21-aeb6781712b1" targetNamespace="http://schemas.microsoft.com/office/2006/metadata/properties" ma:root="true" ma:fieldsID="bed0a401cdb128dcbb2d0f0602686380" ns3:_="" ns4:_="">
    <xsd:import namespace="8113aae3-ea75-4c63-bfc3-407a73240c9d"/>
    <xsd:import namespace="cdef8070-e40d-4397-9c21-aeb6781712b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13aae3-ea75-4c63-bfc3-407a73240c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ef8070-e40d-4397-9c21-aeb6781712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11B070-6A84-4206-BAB1-1D372EBB13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13aae3-ea75-4c63-bfc3-407a73240c9d"/>
    <ds:schemaRef ds:uri="cdef8070-e40d-4397-9c21-aeb6781712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A5228-B8BB-4DD0-BFAE-CA50B83A340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113aae3-ea75-4c63-bfc3-407a73240c9d"/>
    <ds:schemaRef ds:uri="http://schemas.microsoft.com/office/2006/documentManagement/types"/>
    <ds:schemaRef ds:uri="http://schemas.microsoft.com/office/2006/metadata/properties"/>
    <ds:schemaRef ds:uri="cdef8070-e40d-4397-9c21-aeb6781712b1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463</Words>
  <Application>Microsoft Office PowerPoint</Application>
  <PresentationFormat>Laajakuva</PresentationFormat>
  <Paragraphs>87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2. Psykologia tieteenä</vt:lpstr>
      <vt:lpstr>Arkitieto ja tieteellinen tieto</vt:lpstr>
      <vt:lpstr>Tieteellisen tiedon tuntomerkit</vt:lpstr>
      <vt:lpstr>Tieteellisen tutkimuksen prosessi</vt:lpstr>
      <vt:lpstr>Tieteellisen tutkimuksen vaiheet</vt:lpstr>
      <vt:lpstr>Tutkittavan ongelman muotoileminen</vt:lpstr>
      <vt:lpstr>Tutkimuksen perusjoukko ja otos</vt:lpstr>
      <vt:lpstr>Otoksen ja perusjoukon merkitys tutkimuksen arvioinnissa</vt:lpstr>
      <vt:lpstr>Otoksen ja perusjoukon merkitys tutkimuksen arvioinnissa: WEIRD-ilmiö</vt:lpstr>
      <vt:lpstr>Tulokset ja niistä tehdyt johtopäätökset</vt:lpstr>
      <vt:lpstr>Psykologisen tutkimuksen eettiset periaatteet</vt:lpstr>
      <vt:lpstr>Eläimet psykologian tutkimuksissa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Psykologia tieteenä</dc:title>
  <dc:creator>Mari Purola</dc:creator>
  <cp:lastModifiedBy>Marja Valkama</cp:lastModifiedBy>
  <cp:revision>2</cp:revision>
  <dcterms:created xsi:type="dcterms:W3CDTF">2020-09-17T06:19:12Z</dcterms:created>
  <dcterms:modified xsi:type="dcterms:W3CDTF">2021-08-31T07:50:54Z</dcterms:modified>
</cp:coreProperties>
</file>