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12208D-339C-EC45-9BB6-6EB98C2EF10B}" v="1" dt="2022-02-18T21:04:04.3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48"/>
  </p:normalViewPr>
  <p:slideViewPr>
    <p:cSldViewPr snapToGrid="0">
      <p:cViewPr varScale="1">
        <p:scale>
          <a:sx n="126" d="100"/>
          <a:sy n="126" d="100"/>
        </p:scale>
        <p:origin x="330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 Heinonen" userId="b5fb17b4b0c19d5c" providerId="LiveId" clId="{E912208D-339C-EC45-9BB6-6EB98C2EF10B}"/>
    <pc:docChg chg="custSel modSld">
      <pc:chgData name="Timo Heinonen" userId="b5fb17b4b0c19d5c" providerId="LiveId" clId="{E912208D-339C-EC45-9BB6-6EB98C2EF10B}" dt="2022-02-21T13:05:41.425" v="23" actId="1035"/>
      <pc:docMkLst>
        <pc:docMk/>
      </pc:docMkLst>
      <pc:sldChg chg="modSp mod">
        <pc:chgData name="Timo Heinonen" userId="b5fb17b4b0c19d5c" providerId="LiveId" clId="{E912208D-339C-EC45-9BB6-6EB98C2EF10B}" dt="2022-02-18T21:03:42.778" v="0" actId="2711"/>
        <pc:sldMkLst>
          <pc:docMk/>
          <pc:sldMk cId="0" sldId="258"/>
        </pc:sldMkLst>
        <pc:spChg chg="mod">
          <ac:chgData name="Timo Heinonen" userId="b5fb17b4b0c19d5c" providerId="LiveId" clId="{E912208D-339C-EC45-9BB6-6EB98C2EF10B}" dt="2022-02-18T21:03:42.778" v="0" actId="2711"/>
          <ac:spMkLst>
            <pc:docMk/>
            <pc:sldMk cId="0" sldId="258"/>
            <ac:spMk id="61" creationId="{00000000-0000-0000-0000-000000000000}"/>
          </ac:spMkLst>
        </pc:spChg>
      </pc:sldChg>
      <pc:sldChg chg="addSp delSp modSp mod">
        <pc:chgData name="Timo Heinonen" userId="b5fb17b4b0c19d5c" providerId="LiveId" clId="{E912208D-339C-EC45-9BB6-6EB98C2EF10B}" dt="2022-02-21T13:05:41.425" v="23" actId="1035"/>
        <pc:sldMkLst>
          <pc:docMk/>
          <pc:sldMk cId="0" sldId="259"/>
        </pc:sldMkLst>
        <pc:spChg chg="del mod">
          <ac:chgData name="Timo Heinonen" userId="b5fb17b4b0c19d5c" providerId="LiveId" clId="{E912208D-339C-EC45-9BB6-6EB98C2EF10B}" dt="2022-02-18T21:03:55.664" v="2" actId="478"/>
          <ac:spMkLst>
            <pc:docMk/>
            <pc:sldMk cId="0" sldId="259"/>
            <ac:spMk id="67" creationId="{00000000-0000-0000-0000-000000000000}"/>
          </ac:spMkLst>
        </pc:spChg>
        <pc:picChg chg="add mod">
          <ac:chgData name="Timo Heinonen" userId="b5fb17b4b0c19d5c" providerId="LiveId" clId="{E912208D-339C-EC45-9BB6-6EB98C2EF10B}" dt="2022-02-21T13:05:41.425" v="23" actId="1035"/>
          <ac:picMkLst>
            <pc:docMk/>
            <pc:sldMk cId="0" sldId="259"/>
            <ac:picMk id="3" creationId="{C8C93804-CF3F-324A-AF50-BC54DB09DC5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f6d59446d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f6d59446d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f6d59446d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f6d59446d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1156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187602"/>
            <a:ext cx="8520600" cy="276829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4</a:t>
            </a:r>
            <a:br>
              <a:rPr lang="fi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4.14 </a:t>
            </a:r>
            <a:r>
              <a:rPr lang="fi" sz="48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Ahdistuneisuus voi olla yleistynyttä tai liittyä tiettyyn asiaan</a:t>
            </a:r>
            <a:br>
              <a:rPr lang="fi-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sz="49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37269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Ydinsisältö</a:t>
            </a:r>
            <a:endParaRPr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Ahdistuneisuushäiriöitä on erilaisia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754452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sz="1400" b="1" dirty="0">
                <a:latin typeface="Calibri" panose="020F0502020204030204" pitchFamily="34" charset="0"/>
                <a:cs typeface="Calibri" panose="020F0502020204030204" pitchFamily="34" charset="0"/>
              </a:rPr>
              <a:t>Yleistynyt ahdistuneisuushäiriö</a:t>
            </a: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: jatkuva huoli, joka ei kohdistu pelkästään tiettyihin asioihin. Huoli on olosuhteisiin nähden liiallinen ja voi tuntua myös fyysisinä oireina.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sz="1400" b="1" dirty="0">
                <a:latin typeface="Calibri" panose="020F0502020204030204" pitchFamily="34" charset="0"/>
                <a:cs typeface="Calibri" panose="020F0502020204030204" pitchFamily="34" charset="0"/>
              </a:rPr>
              <a:t>Fobia</a:t>
            </a: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: määräkohtainen pelko kohdistuu tiettyyn tilanteeseen tai kohteeseen ja aiheuttaa ahdistusta. Fobia voi liittyä esim. suljettuihin paikkoihin, eläinlajiin tai liasta tarttuvien bakteerien pelkoon.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600"/>
              </a:spcAft>
              <a:buSzPts val="1400"/>
              <a:buChar char="○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Yksi esimerkki on sosiaalisten tilanteiden pelko.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sz="1400" b="1" dirty="0">
                <a:latin typeface="Calibri" panose="020F0502020204030204" pitchFamily="34" charset="0"/>
                <a:cs typeface="Calibri" panose="020F0502020204030204" pitchFamily="34" charset="0"/>
              </a:rPr>
              <a:t>Paniikkihäiriö</a:t>
            </a: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: toistuvasti ja ennakoimattomasti esiintyviä paniikkikohtauksia, joiden pelko voi alkaa rajoittaa elämää.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sz="1400" b="1" dirty="0">
                <a:latin typeface="Calibri" panose="020F0502020204030204" pitchFamily="34" charset="0"/>
                <a:cs typeface="Calibri" panose="020F0502020204030204" pitchFamily="34" charset="0"/>
              </a:rPr>
              <a:t>Pakko-oireinen häiriö</a:t>
            </a:r>
            <a:r>
              <a:rPr lang="fi" sz="1400" dirty="0">
                <a:latin typeface="Calibri" panose="020F0502020204030204" pitchFamily="34" charset="0"/>
                <a:cs typeface="Calibri" panose="020F0502020204030204" pitchFamily="34" charset="0"/>
              </a:rPr>
              <a:t>: toistuvat, tahdonvastaiset pakkoajatukset tai pakkotoiminnot tai molemmat. Ne voivat liittyä mm. pakonomaiseen järjestyksen tarpeeseen tai hygieniaan tai ahdistaviin ajatuksiin.</a:t>
            </a:r>
            <a:endParaRPr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C8C93804-CF3F-324A-AF50-BC54DB09DC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10" y="856671"/>
            <a:ext cx="8930055" cy="33951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118</Words>
  <Application>Microsoft Office PowerPoint</Application>
  <PresentationFormat>Näytössä katseltava esitys (16:9)</PresentationFormat>
  <Paragraphs>8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Simple Light</vt:lpstr>
      <vt:lpstr>Skeema 4 4.14 Ahdistuneisuus voi olla yleistynyttä tai liittyä tiettyyn asiaan </vt:lpstr>
      <vt:lpstr>Ahdistuneisuushäiriöitä on erilaisia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Tunteet ilmenevät monin tavoin</dc:title>
  <cp:lastModifiedBy>Hanna Sokratous</cp:lastModifiedBy>
  <cp:revision>32</cp:revision>
  <dcterms:modified xsi:type="dcterms:W3CDTF">2022-03-15T11:12:21Z</dcterms:modified>
</cp:coreProperties>
</file>