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09207-4E52-3D4D-A49E-7B71290520C6}" v="5" dt="2022-02-18T20:24:24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8"/>
  </p:normalViewPr>
  <p:slideViewPr>
    <p:cSldViewPr snapToGrid="0">
      <p:cViewPr varScale="1">
        <p:scale>
          <a:sx n="114" d="100"/>
          <a:sy n="114" d="100"/>
        </p:scale>
        <p:origin x="7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FBC09207-4E52-3D4D-A49E-7B71290520C6}"/>
    <pc:docChg chg="custSel modSld">
      <pc:chgData name="Timo Heinonen" userId="b5fb17b4b0c19d5c" providerId="LiveId" clId="{FBC09207-4E52-3D4D-A49E-7B71290520C6}" dt="2022-02-21T13:12:41.467" v="55" actId="113"/>
      <pc:docMkLst>
        <pc:docMk/>
      </pc:docMkLst>
      <pc:sldChg chg="modSp mod">
        <pc:chgData name="Timo Heinonen" userId="b5fb17b4b0c19d5c" providerId="LiveId" clId="{FBC09207-4E52-3D4D-A49E-7B71290520C6}" dt="2022-02-21T13:10:57.488" v="52" actId="113"/>
        <pc:sldMkLst>
          <pc:docMk/>
          <pc:sldMk cId="0" sldId="258"/>
        </pc:sldMkLst>
        <pc:spChg chg="mod">
          <ac:chgData name="Timo Heinonen" userId="b5fb17b4b0c19d5c" providerId="LiveId" clId="{FBC09207-4E52-3D4D-A49E-7B71290520C6}" dt="2022-02-21T13:10:57.488" v="52" actId="113"/>
          <ac:spMkLst>
            <pc:docMk/>
            <pc:sldMk cId="0" sldId="258"/>
            <ac:spMk id="61" creationId="{00000000-0000-0000-0000-000000000000}"/>
          </ac:spMkLst>
        </pc:spChg>
      </pc:sldChg>
      <pc:sldChg chg="addSp delSp modSp mod">
        <pc:chgData name="Timo Heinonen" userId="b5fb17b4b0c19d5c" providerId="LiveId" clId="{FBC09207-4E52-3D4D-A49E-7B71290520C6}" dt="2022-02-18T20:13:59.774" v="5" actId="1076"/>
        <pc:sldMkLst>
          <pc:docMk/>
          <pc:sldMk cId="0" sldId="259"/>
        </pc:sldMkLst>
        <pc:spChg chg="del mod">
          <ac:chgData name="Timo Heinonen" userId="b5fb17b4b0c19d5c" providerId="LiveId" clId="{FBC09207-4E52-3D4D-A49E-7B71290520C6}" dt="2022-02-18T20:13:39.383" v="2" actId="478"/>
          <ac:spMkLst>
            <pc:docMk/>
            <pc:sldMk cId="0" sldId="259"/>
            <ac:spMk id="67" creationId="{00000000-0000-0000-0000-000000000000}"/>
          </ac:spMkLst>
        </pc:spChg>
        <pc:picChg chg="add mod">
          <ac:chgData name="Timo Heinonen" userId="b5fb17b4b0c19d5c" providerId="LiveId" clId="{FBC09207-4E52-3D4D-A49E-7B71290520C6}" dt="2022-02-18T20:13:59.774" v="5" actId="1076"/>
          <ac:picMkLst>
            <pc:docMk/>
            <pc:sldMk cId="0" sldId="259"/>
            <ac:picMk id="3" creationId="{89E7D3AB-04E9-5A45-8708-B851B1D8FAD3}"/>
          </ac:picMkLst>
        </pc:picChg>
      </pc:sldChg>
      <pc:sldChg chg="addSp delSp modSp mod modNotes">
        <pc:chgData name="Timo Heinonen" userId="b5fb17b4b0c19d5c" providerId="LiveId" clId="{FBC09207-4E52-3D4D-A49E-7B71290520C6}" dt="2022-02-18T20:16:35.641" v="23" actId="1036"/>
        <pc:sldMkLst>
          <pc:docMk/>
          <pc:sldMk cId="0" sldId="260"/>
        </pc:sldMkLst>
        <pc:spChg chg="del">
          <ac:chgData name="Timo Heinonen" userId="b5fb17b4b0c19d5c" providerId="LiveId" clId="{FBC09207-4E52-3D4D-A49E-7B71290520C6}" dt="2022-02-18T20:16:03.534" v="7" actId="478"/>
          <ac:spMkLst>
            <pc:docMk/>
            <pc:sldMk cId="0" sldId="260"/>
            <ac:spMk id="72" creationId="{00000000-0000-0000-0000-000000000000}"/>
          </ac:spMkLst>
        </pc:spChg>
        <pc:spChg chg="del mod">
          <ac:chgData name="Timo Heinonen" userId="b5fb17b4b0c19d5c" providerId="LiveId" clId="{FBC09207-4E52-3D4D-A49E-7B71290520C6}" dt="2022-02-18T20:16:11.109" v="9" actId="478"/>
          <ac:spMkLst>
            <pc:docMk/>
            <pc:sldMk cId="0" sldId="260"/>
            <ac:spMk id="73" creationId="{00000000-0000-0000-0000-000000000000}"/>
          </ac:spMkLst>
        </pc:spChg>
        <pc:picChg chg="add mod">
          <ac:chgData name="Timo Heinonen" userId="b5fb17b4b0c19d5c" providerId="LiveId" clId="{FBC09207-4E52-3D4D-A49E-7B71290520C6}" dt="2022-02-18T20:16:35.641" v="23" actId="1036"/>
          <ac:picMkLst>
            <pc:docMk/>
            <pc:sldMk cId="0" sldId="260"/>
            <ac:picMk id="3" creationId="{FD3B417E-F1F4-484D-99C9-5FC6B16EF8DA}"/>
          </ac:picMkLst>
        </pc:picChg>
      </pc:sldChg>
      <pc:sldChg chg="addSp delSp modSp mod">
        <pc:chgData name="Timo Heinonen" userId="b5fb17b4b0c19d5c" providerId="LiveId" clId="{FBC09207-4E52-3D4D-A49E-7B71290520C6}" dt="2022-02-18T20:19:51.293" v="35" actId="1076"/>
        <pc:sldMkLst>
          <pc:docMk/>
          <pc:sldMk cId="0" sldId="262"/>
        </pc:sldMkLst>
        <pc:spChg chg="del mod">
          <ac:chgData name="Timo Heinonen" userId="b5fb17b4b0c19d5c" providerId="LiveId" clId="{FBC09207-4E52-3D4D-A49E-7B71290520C6}" dt="2022-02-18T20:16:48.678" v="25" actId="478"/>
          <ac:spMkLst>
            <pc:docMk/>
            <pc:sldMk cId="0" sldId="262"/>
            <ac:spMk id="85" creationId="{00000000-0000-0000-0000-000000000000}"/>
          </ac:spMkLst>
        </pc:spChg>
        <pc:picChg chg="add mod">
          <ac:chgData name="Timo Heinonen" userId="b5fb17b4b0c19d5c" providerId="LiveId" clId="{FBC09207-4E52-3D4D-A49E-7B71290520C6}" dt="2022-02-18T20:19:51.293" v="35" actId="1076"/>
          <ac:picMkLst>
            <pc:docMk/>
            <pc:sldMk cId="0" sldId="262"/>
            <ac:picMk id="3" creationId="{FE5A567F-2167-A940-BE6A-F3A7E80FC6C4}"/>
          </ac:picMkLst>
        </pc:picChg>
      </pc:sldChg>
      <pc:sldChg chg="addSp delSp modSp mod">
        <pc:chgData name="Timo Heinonen" userId="b5fb17b4b0c19d5c" providerId="LiveId" clId="{FBC09207-4E52-3D4D-A49E-7B71290520C6}" dt="2022-02-18T20:22:29.893" v="41" actId="1076"/>
        <pc:sldMkLst>
          <pc:docMk/>
          <pc:sldMk cId="0" sldId="263"/>
        </pc:sldMkLst>
        <pc:spChg chg="del mod">
          <ac:chgData name="Timo Heinonen" userId="b5fb17b4b0c19d5c" providerId="LiveId" clId="{FBC09207-4E52-3D4D-A49E-7B71290520C6}" dt="2022-02-18T20:22:19.784" v="39" actId="478"/>
          <ac:spMkLst>
            <pc:docMk/>
            <pc:sldMk cId="0" sldId="263"/>
            <ac:spMk id="91" creationId="{00000000-0000-0000-0000-000000000000}"/>
          </ac:spMkLst>
        </pc:spChg>
        <pc:picChg chg="add mod">
          <ac:chgData name="Timo Heinonen" userId="b5fb17b4b0c19d5c" providerId="LiveId" clId="{FBC09207-4E52-3D4D-A49E-7B71290520C6}" dt="2022-02-18T20:22:29.893" v="41" actId="1076"/>
          <ac:picMkLst>
            <pc:docMk/>
            <pc:sldMk cId="0" sldId="263"/>
            <ac:picMk id="3" creationId="{6C6B55F2-B3D1-CC41-88CD-C3BF985F489D}"/>
          </ac:picMkLst>
        </pc:picChg>
      </pc:sldChg>
      <pc:sldChg chg="addSp delSp modSp mod">
        <pc:chgData name="Timo Heinonen" userId="b5fb17b4b0c19d5c" providerId="LiveId" clId="{FBC09207-4E52-3D4D-A49E-7B71290520C6}" dt="2022-02-18T20:24:46.939" v="49" actId="1035"/>
        <pc:sldMkLst>
          <pc:docMk/>
          <pc:sldMk cId="0" sldId="264"/>
        </pc:sldMkLst>
        <pc:spChg chg="add del mod">
          <ac:chgData name="Timo Heinonen" userId="b5fb17b4b0c19d5c" providerId="LiveId" clId="{FBC09207-4E52-3D4D-A49E-7B71290520C6}" dt="2022-02-18T20:24:08.448" v="45" actId="478"/>
          <ac:spMkLst>
            <pc:docMk/>
            <pc:sldMk cId="0" sldId="264"/>
            <ac:spMk id="3" creationId="{822EC6B8-2837-584B-88C9-E836CA33C604}"/>
          </ac:spMkLst>
        </pc:spChg>
        <pc:spChg chg="del">
          <ac:chgData name="Timo Heinonen" userId="b5fb17b4b0c19d5c" providerId="LiveId" clId="{FBC09207-4E52-3D4D-A49E-7B71290520C6}" dt="2022-02-18T20:22:53.494" v="42" actId="478"/>
          <ac:spMkLst>
            <pc:docMk/>
            <pc:sldMk cId="0" sldId="264"/>
            <ac:spMk id="96" creationId="{00000000-0000-0000-0000-000000000000}"/>
          </ac:spMkLst>
        </pc:spChg>
        <pc:spChg chg="del mod">
          <ac:chgData name="Timo Heinonen" userId="b5fb17b4b0c19d5c" providerId="LiveId" clId="{FBC09207-4E52-3D4D-A49E-7B71290520C6}" dt="2022-02-18T20:24:06.028" v="44" actId="478"/>
          <ac:spMkLst>
            <pc:docMk/>
            <pc:sldMk cId="0" sldId="264"/>
            <ac:spMk id="97" creationId="{00000000-0000-0000-0000-000000000000}"/>
          </ac:spMkLst>
        </pc:spChg>
        <pc:picChg chg="add mod">
          <ac:chgData name="Timo Heinonen" userId="b5fb17b4b0c19d5c" providerId="LiveId" clId="{FBC09207-4E52-3D4D-A49E-7B71290520C6}" dt="2022-02-18T20:24:46.939" v="49" actId="1035"/>
          <ac:picMkLst>
            <pc:docMk/>
            <pc:sldMk cId="0" sldId="264"/>
            <ac:picMk id="5" creationId="{340CC755-5AEB-4542-B60D-58B7F8E6F602}"/>
          </ac:picMkLst>
        </pc:picChg>
      </pc:sldChg>
      <pc:sldChg chg="modSp mod">
        <pc:chgData name="Timo Heinonen" userId="b5fb17b4b0c19d5c" providerId="LiveId" clId="{FBC09207-4E52-3D4D-A49E-7B71290520C6}" dt="2022-02-21T13:12:41.467" v="55" actId="113"/>
        <pc:sldMkLst>
          <pc:docMk/>
          <pc:sldMk cId="0" sldId="265"/>
        </pc:sldMkLst>
        <pc:spChg chg="mod">
          <ac:chgData name="Timo Heinonen" userId="b5fb17b4b0c19d5c" providerId="LiveId" clId="{FBC09207-4E52-3D4D-A49E-7B71290520C6}" dt="2022-02-21T13:12:41.467" v="55" actId="113"/>
          <ac:spMkLst>
            <pc:docMk/>
            <pc:sldMk cId="0" sldId="265"/>
            <ac:spMk id="10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1b381d4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1b381d4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1b381d4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1b381d4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1b381d4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1b381d4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1b381d4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1b381d4f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1b381d4f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1b381d4f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b381d4f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b381d4f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1b381d4f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1b381d4f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1b381d4f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1b381d4f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7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187602"/>
            <a:ext cx="8520600" cy="27682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4.12 Mielenterveyden häiriöt koskettavat isoa osaa väestöstä</a:t>
            </a:r>
            <a:br>
              <a:rPr lang="fi-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7269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8739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häiriöllä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eli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psyykkisellä häiriöllä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 tarkoitetaan pitkään kestänyttä, tahdosta riippumatonta psyykkistä ongelmaa, joka haittaa yksilöä tai hänen ympäristöään.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 ilmenee psyykkisinä ja fyysisinä oireina sekä sosiaalisina ongelmina.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häiriöt ovat jatkumoluonteisia.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Kulttuuri vaikuttaa käsityksiin mielenterveyden häiriöistä, niiden luokittelusta ja syistä.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9E7D3AB-04E9-5A45-8708-B851B1D8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6" y="555604"/>
            <a:ext cx="7315200" cy="42134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D3B417E-F1F4-484D-99C9-5FC6B16EF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66" y="720347"/>
            <a:ext cx="6587067" cy="37240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häiriöiden diagnosointi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6222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Oireiden määrittämisen eli häiriön diagnosoinnin ajatellaan mahdollistavan häiriön hoitamisen.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Käytössä olevia mielenterveyden häiriöiden diagnosointijärjestelmiä ovat ICD-10 (vuodesta 2022 ICD-11) erityisesti Euroopassa sekä DSM-V erityisesti Yhdysvalloissa.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Diagnosointia vaikeuttaa se, että samalla ihmisellä voi olla päällekkäisiä oireita, jotka kuuluvat eri häiriöihin.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häiriöt, erityisesti masennus, ovat lisääntyneet viimeisten vuosikymmenten aikana.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pöytä&#10;&#10;Kuvaus luotu automaattisesti">
            <a:extLst>
              <a:ext uri="{FF2B5EF4-FFF2-40B4-BE49-F238E27FC236}">
                <a16:creationId xmlns:a16="http://schemas.microsoft.com/office/drawing/2014/main" id="{FE5A567F-2167-A940-BE6A-F3A7E80FC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68" y="717961"/>
            <a:ext cx="7721600" cy="40844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Mielenterveyden häiriöiden syitä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C6B55F2-B3D1-CC41-88CD-C3BF985F4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891687"/>
            <a:ext cx="3549650" cy="3916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40CC755-5AEB-4542-B60D-58B7F8E6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89" y="459675"/>
            <a:ext cx="3779621" cy="45483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Kliininen psykologia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7099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Kliininen psykologia keskittyy käytännön hoitotyöhön ja esimerkiksi mielenterveyden ylläpitoon, hoitoon ja häiriöiden syihin liittyviin tekijöihin.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Psykologit arvioivat mielenterveyden tilaa haastattelulla ja kyselylomakkeilla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Esimerkkejä erilaisista testeistä ovat BDI eli 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Aaron Beck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kehittämä testi masennuksen seulontaan, erilaiset persoonallisuustestit tai esim. projektiiviset testit.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173</Words>
  <Application>Microsoft Office PowerPoint</Application>
  <PresentationFormat>Näytössä katseltava esitys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Skeema 4 4.12 Mielenterveyden häiriöt koskettavat isoa osaa väestöstä </vt:lpstr>
      <vt:lpstr>Mielenterveyden häiriöt</vt:lpstr>
      <vt:lpstr>PowerPoint-esitys</vt:lpstr>
      <vt:lpstr>PowerPoint-esitys</vt:lpstr>
      <vt:lpstr>Mielenterveyden häiriöiden diagnosointi</vt:lpstr>
      <vt:lpstr>PowerPoint-esitys</vt:lpstr>
      <vt:lpstr>Mielenterveyden häiriöiden syitä</vt:lpstr>
      <vt:lpstr>PowerPoint-esitys</vt:lpstr>
      <vt:lpstr>Kliininen psykologia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28</cp:revision>
  <dcterms:modified xsi:type="dcterms:W3CDTF">2022-03-14T13:54:33Z</dcterms:modified>
</cp:coreProperties>
</file>