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1CA808-8F74-D040-904D-30463EEEC30C}" v="7" dt="2022-02-18T19:27:58.8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648"/>
  </p:normalViewPr>
  <p:slideViewPr>
    <p:cSldViewPr snapToGrid="0">
      <p:cViewPr varScale="1">
        <p:scale>
          <a:sx n="114" d="100"/>
          <a:sy n="114" d="100"/>
        </p:scale>
        <p:origin x="798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o Heinonen" userId="b5fb17b4b0c19d5c" providerId="LiveId" clId="{DB1CA808-8F74-D040-904D-30463EEEC30C}"/>
    <pc:docChg chg="custSel modSld">
      <pc:chgData name="Timo Heinonen" userId="b5fb17b4b0c19d5c" providerId="LiveId" clId="{DB1CA808-8F74-D040-904D-30463EEEC30C}" dt="2022-02-21T13:03:25.619" v="53" actId="14100"/>
      <pc:docMkLst>
        <pc:docMk/>
      </pc:docMkLst>
      <pc:sldChg chg="addSp delSp modSp mod">
        <pc:chgData name="Timo Heinonen" userId="b5fb17b4b0c19d5c" providerId="LiveId" clId="{DB1CA808-8F74-D040-904D-30463EEEC30C}" dt="2022-02-21T13:02:26.254" v="45" actId="1076"/>
        <pc:sldMkLst>
          <pc:docMk/>
          <pc:sldMk cId="0" sldId="258"/>
        </pc:sldMkLst>
        <pc:spChg chg="del mod">
          <ac:chgData name="Timo Heinonen" userId="b5fb17b4b0c19d5c" providerId="LiveId" clId="{DB1CA808-8F74-D040-904D-30463EEEC30C}" dt="2022-02-18T19:17:36.639" v="6" actId="478"/>
          <ac:spMkLst>
            <pc:docMk/>
            <pc:sldMk cId="0" sldId="258"/>
            <ac:spMk id="62" creationId="{00000000-0000-0000-0000-000000000000}"/>
          </ac:spMkLst>
        </pc:spChg>
        <pc:picChg chg="add del mod">
          <ac:chgData name="Timo Heinonen" userId="b5fb17b4b0c19d5c" providerId="LiveId" clId="{DB1CA808-8F74-D040-904D-30463EEEC30C}" dt="2022-02-18T19:16:36.522" v="1" actId="931"/>
          <ac:picMkLst>
            <pc:docMk/>
            <pc:sldMk cId="0" sldId="258"/>
            <ac:picMk id="3" creationId="{05AD9CDD-DE81-1A47-9D6A-9F612C86C4C4}"/>
          </ac:picMkLst>
        </pc:picChg>
        <pc:picChg chg="add mod">
          <ac:chgData name="Timo Heinonen" userId="b5fb17b4b0c19d5c" providerId="LiveId" clId="{DB1CA808-8F74-D040-904D-30463EEEC30C}" dt="2022-02-21T13:02:26.254" v="45" actId="1076"/>
          <ac:picMkLst>
            <pc:docMk/>
            <pc:sldMk cId="0" sldId="258"/>
            <ac:picMk id="5" creationId="{1D7AE8FB-3F0D-4C41-8378-D7AA5F5C5596}"/>
          </ac:picMkLst>
        </pc:picChg>
      </pc:sldChg>
      <pc:sldChg chg="addSp delSp modSp mod modNotes">
        <pc:chgData name="Timo Heinonen" userId="b5fb17b4b0c19d5c" providerId="LiveId" clId="{DB1CA808-8F74-D040-904D-30463EEEC30C}" dt="2022-02-21T13:02:35.418" v="47" actId="1076"/>
        <pc:sldMkLst>
          <pc:docMk/>
          <pc:sldMk cId="0" sldId="259"/>
        </pc:sldMkLst>
        <pc:spChg chg="del mod">
          <ac:chgData name="Timo Heinonen" userId="b5fb17b4b0c19d5c" providerId="LiveId" clId="{DB1CA808-8F74-D040-904D-30463EEEC30C}" dt="2022-02-18T19:19:48.605" v="13" actId="478"/>
          <ac:spMkLst>
            <pc:docMk/>
            <pc:sldMk cId="0" sldId="259"/>
            <ac:spMk id="67" creationId="{00000000-0000-0000-0000-000000000000}"/>
          </ac:spMkLst>
        </pc:spChg>
        <pc:spChg chg="del">
          <ac:chgData name="Timo Heinonen" userId="b5fb17b4b0c19d5c" providerId="LiveId" clId="{DB1CA808-8F74-D040-904D-30463EEEC30C}" dt="2022-02-18T19:19:40.407" v="11" actId="478"/>
          <ac:spMkLst>
            <pc:docMk/>
            <pc:sldMk cId="0" sldId="259"/>
            <ac:spMk id="68" creationId="{00000000-0000-0000-0000-000000000000}"/>
          </ac:spMkLst>
        </pc:spChg>
        <pc:picChg chg="add mod">
          <ac:chgData name="Timo Heinonen" userId="b5fb17b4b0c19d5c" providerId="LiveId" clId="{DB1CA808-8F74-D040-904D-30463EEEC30C}" dt="2022-02-21T13:02:35.418" v="47" actId="1076"/>
          <ac:picMkLst>
            <pc:docMk/>
            <pc:sldMk cId="0" sldId="259"/>
            <ac:picMk id="3" creationId="{42E4E938-27DE-F043-A631-773A10BEAF50}"/>
          </ac:picMkLst>
        </pc:picChg>
      </pc:sldChg>
      <pc:sldChg chg="addSp delSp modSp mod">
        <pc:chgData name="Timo Heinonen" userId="b5fb17b4b0c19d5c" providerId="LiveId" clId="{DB1CA808-8F74-D040-904D-30463EEEC30C}" dt="2022-02-18T19:22:41.729" v="29" actId="1076"/>
        <pc:sldMkLst>
          <pc:docMk/>
          <pc:sldMk cId="0" sldId="260"/>
        </pc:sldMkLst>
        <pc:spChg chg="mod">
          <ac:chgData name="Timo Heinonen" userId="b5fb17b4b0c19d5c" providerId="LiveId" clId="{DB1CA808-8F74-D040-904D-30463EEEC30C}" dt="2022-02-18T19:22:41.729" v="29" actId="1076"/>
          <ac:spMkLst>
            <pc:docMk/>
            <pc:sldMk cId="0" sldId="260"/>
            <ac:spMk id="73" creationId="{00000000-0000-0000-0000-000000000000}"/>
          </ac:spMkLst>
        </pc:spChg>
        <pc:spChg chg="mod">
          <ac:chgData name="Timo Heinonen" userId="b5fb17b4b0c19d5c" providerId="LiveId" clId="{DB1CA808-8F74-D040-904D-30463EEEC30C}" dt="2022-02-18T19:22:41.729" v="29" actId="1076"/>
          <ac:spMkLst>
            <pc:docMk/>
            <pc:sldMk cId="0" sldId="260"/>
            <ac:spMk id="74" creationId="{00000000-0000-0000-0000-000000000000}"/>
          </ac:spMkLst>
        </pc:spChg>
        <pc:spChg chg="del">
          <ac:chgData name="Timo Heinonen" userId="b5fb17b4b0c19d5c" providerId="LiveId" clId="{DB1CA808-8F74-D040-904D-30463EEEC30C}" dt="2022-02-18T19:21:58.398" v="23" actId="478"/>
          <ac:spMkLst>
            <pc:docMk/>
            <pc:sldMk cId="0" sldId="260"/>
            <ac:spMk id="75" creationId="{00000000-0000-0000-0000-000000000000}"/>
          </ac:spMkLst>
        </pc:spChg>
        <pc:picChg chg="add mod">
          <ac:chgData name="Timo Heinonen" userId="b5fb17b4b0c19d5c" providerId="LiveId" clId="{DB1CA808-8F74-D040-904D-30463EEEC30C}" dt="2022-02-18T19:22:32.297" v="28" actId="1076"/>
          <ac:picMkLst>
            <pc:docMk/>
            <pc:sldMk cId="0" sldId="260"/>
            <ac:picMk id="3" creationId="{71A5AD73-BE1A-7944-8278-DF0680A770AE}"/>
          </ac:picMkLst>
        </pc:picChg>
      </pc:sldChg>
      <pc:sldChg chg="addSp delSp modSp mod">
        <pc:chgData name="Timo Heinonen" userId="b5fb17b4b0c19d5c" providerId="LiveId" clId="{DB1CA808-8F74-D040-904D-30463EEEC30C}" dt="2022-02-18T19:25:16.222" v="37" actId="1076"/>
        <pc:sldMkLst>
          <pc:docMk/>
          <pc:sldMk cId="0" sldId="261"/>
        </pc:sldMkLst>
        <pc:spChg chg="del mod">
          <ac:chgData name="Timo Heinonen" userId="b5fb17b4b0c19d5c" providerId="LiveId" clId="{DB1CA808-8F74-D040-904D-30463EEEC30C}" dt="2022-02-18T19:24:29.166" v="31" actId="478"/>
          <ac:spMkLst>
            <pc:docMk/>
            <pc:sldMk cId="0" sldId="261"/>
            <ac:spMk id="80" creationId="{00000000-0000-0000-0000-000000000000}"/>
          </ac:spMkLst>
        </pc:spChg>
        <pc:spChg chg="del">
          <ac:chgData name="Timo Heinonen" userId="b5fb17b4b0c19d5c" providerId="LiveId" clId="{DB1CA808-8F74-D040-904D-30463EEEC30C}" dt="2022-02-18T19:24:32.245" v="32" actId="478"/>
          <ac:spMkLst>
            <pc:docMk/>
            <pc:sldMk cId="0" sldId="261"/>
            <ac:spMk id="81" creationId="{00000000-0000-0000-0000-000000000000}"/>
          </ac:spMkLst>
        </pc:spChg>
        <pc:picChg chg="add mod">
          <ac:chgData name="Timo Heinonen" userId="b5fb17b4b0c19d5c" providerId="LiveId" clId="{DB1CA808-8F74-D040-904D-30463EEEC30C}" dt="2022-02-18T19:25:16.222" v="37" actId="1076"/>
          <ac:picMkLst>
            <pc:docMk/>
            <pc:sldMk cId="0" sldId="261"/>
            <ac:picMk id="3" creationId="{DA5F2DC6-F0EE-684F-A31C-7F06749863AA}"/>
          </ac:picMkLst>
        </pc:picChg>
      </pc:sldChg>
      <pc:sldChg chg="modSp mod">
        <pc:chgData name="Timo Heinonen" userId="b5fb17b4b0c19d5c" providerId="LiveId" clId="{DB1CA808-8F74-D040-904D-30463EEEC30C}" dt="2022-02-21T13:03:25.619" v="53" actId="14100"/>
        <pc:sldMkLst>
          <pc:docMk/>
          <pc:sldMk cId="0" sldId="262"/>
        </pc:sldMkLst>
        <pc:spChg chg="mod">
          <ac:chgData name="Timo Heinonen" userId="b5fb17b4b0c19d5c" providerId="LiveId" clId="{DB1CA808-8F74-D040-904D-30463EEEC30C}" dt="2022-02-21T13:03:19.765" v="51" actId="1076"/>
          <ac:spMkLst>
            <pc:docMk/>
            <pc:sldMk cId="0" sldId="262"/>
            <ac:spMk id="87" creationId="{00000000-0000-0000-0000-000000000000}"/>
          </ac:spMkLst>
        </pc:spChg>
        <pc:picChg chg="mod">
          <ac:chgData name="Timo Heinonen" userId="b5fb17b4b0c19d5c" providerId="LiveId" clId="{DB1CA808-8F74-D040-904D-30463EEEC30C}" dt="2022-02-21T13:03:25.619" v="53" actId="14100"/>
          <ac:picMkLst>
            <pc:docMk/>
            <pc:sldMk cId="0" sldId="262"/>
            <ac:picMk id="4" creationId="{4AF253B3-C941-1B4F-A27C-7B78CF9DD402}"/>
          </ac:picMkLst>
        </pc:picChg>
      </pc:sldChg>
      <pc:sldChg chg="addSp delSp modSp mod">
        <pc:chgData name="Timo Heinonen" userId="b5fb17b4b0c19d5c" providerId="LiveId" clId="{DB1CA808-8F74-D040-904D-30463EEEC30C}" dt="2022-02-21T13:03:02.145" v="49" actId="1076"/>
        <pc:sldMkLst>
          <pc:docMk/>
          <pc:sldMk cId="0" sldId="264"/>
        </pc:sldMkLst>
        <pc:spChg chg="del">
          <ac:chgData name="Timo Heinonen" userId="b5fb17b4b0c19d5c" providerId="LiveId" clId="{DB1CA808-8F74-D040-904D-30463EEEC30C}" dt="2022-02-18T19:28:15.653" v="40" actId="478"/>
          <ac:spMkLst>
            <pc:docMk/>
            <pc:sldMk cId="0" sldId="264"/>
            <ac:spMk id="101" creationId="{00000000-0000-0000-0000-000000000000}"/>
          </ac:spMkLst>
        </pc:spChg>
        <pc:spChg chg="del">
          <ac:chgData name="Timo Heinonen" userId="b5fb17b4b0c19d5c" providerId="LiveId" clId="{DB1CA808-8F74-D040-904D-30463EEEC30C}" dt="2022-02-18T19:28:27.751" v="42" actId="478"/>
          <ac:spMkLst>
            <pc:docMk/>
            <pc:sldMk cId="0" sldId="264"/>
            <ac:spMk id="102" creationId="{00000000-0000-0000-0000-000000000000}"/>
          </ac:spMkLst>
        </pc:spChg>
        <pc:picChg chg="add mod">
          <ac:chgData name="Timo Heinonen" userId="b5fb17b4b0c19d5c" providerId="LiveId" clId="{DB1CA808-8F74-D040-904D-30463EEEC30C}" dt="2022-02-21T13:03:02.145" v="49" actId="1076"/>
          <ac:picMkLst>
            <pc:docMk/>
            <pc:sldMk cId="0" sldId="264"/>
            <ac:picMk id="3" creationId="{DE1DC972-3D21-0546-A8A0-CEFF8D5D9BCF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beb58b6c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beb58b6c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0beb58b6c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0beb58b6cd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beb58b6c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0beb58b6c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0beb58b6cd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0beb58b6cd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0beb58b6cd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0beb58b6cd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0beb58b6cd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0beb58b6cd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0beb58b6cd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10beb58b6cd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84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213809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r>
              <a:rPr lang="fi" sz="49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Skeema 4</a:t>
            </a:r>
            <a:br>
              <a:rPr lang="fi" sz="44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i" sz="49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3.10 Fyysinen hyvinvointi edistää mielenterveyttä</a:t>
            </a:r>
            <a:br>
              <a:rPr lang="fi-FI" sz="4800" dirty="0"/>
            </a:br>
            <a:endParaRPr sz="49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3491228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Ydinsisältö</a:t>
            </a:r>
            <a:endParaRPr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Psyykkinen ja fyysinen hyvinvointi kietoutuvat yhteen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896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Psyykkiseen hyvinvointiin vaikuttavia tekijöitä ovat esim. itsesäätely, resilienssi, ajattelutavat, elintavat ja fyysinen ympäristö.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Unenpuute on esimerkki hyvinvointiin rajusti vaikuttavasta tekijästä.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600"/>
              </a:spcAft>
              <a:buSzPts val="1400"/>
              <a:buChar char="○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Erityisesti univajeen kasautuminen vaikuttaa merkittävästi vaikeista tehtävistä suoriutumiseen.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endParaRPr dirty="0"/>
          </a:p>
        </p:txBody>
      </p:sp>
      <p:pic>
        <p:nvPicPr>
          <p:cNvPr id="5" name="Kuva 4" descr="Kuva, joka sisältää kohteen teksti, näyttökuva, käyntikortti&#10;&#10;Kuvaus luotu automaattisesti">
            <a:extLst>
              <a:ext uri="{FF2B5EF4-FFF2-40B4-BE49-F238E27FC236}">
                <a16:creationId xmlns:a16="http://schemas.microsoft.com/office/drawing/2014/main" id="{1D7AE8FB-3F0D-4C41-8378-D7AA5F5C55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5040" y="1152475"/>
            <a:ext cx="2965026" cy="32762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42E4E938-27DE-F043-A631-773A10BEA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19" y="768697"/>
            <a:ext cx="7809961" cy="38276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4226943" y="844191"/>
            <a:ext cx="321577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Unen vaiheet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4226943" y="1416891"/>
            <a:ext cx="430789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sz="1600" dirty="0">
                <a:latin typeface="Calibri" panose="020F0502020204030204" pitchFamily="34" charset="0"/>
                <a:cs typeface="Calibri" panose="020F0502020204030204" pitchFamily="34" charset="0"/>
              </a:rPr>
              <a:t>Univaiheita tutkitaan aivosähkökäyrää eli EEG:tä mittaamalla.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sz="1600" dirty="0">
                <a:latin typeface="Calibri" panose="020F0502020204030204" pitchFamily="34" charset="0"/>
                <a:cs typeface="Calibri" panose="020F0502020204030204" pitchFamily="34" charset="0"/>
              </a:rPr>
              <a:t>Eri univaiheissa aivoaaltojen suuruus ja värähtelytaajuus vaihtelevat.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sz="1600" dirty="0">
                <a:latin typeface="Calibri" panose="020F0502020204030204" pitchFamily="34" charset="0"/>
                <a:cs typeface="Calibri" panose="020F0502020204030204" pitchFamily="34" charset="0"/>
              </a:rPr>
              <a:t>Univaiheita ovat mm. kevyen unen vaiheet, syvän unen vaihe ja REM-uni.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Kuva 2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71A5AD73-BE1A-7944-8278-DF0680A77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77" y="588775"/>
            <a:ext cx="3114325" cy="44404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DA5F2DC6-F0EE-684F-A31C-7F0674986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734" y="544359"/>
            <a:ext cx="8619066" cy="405478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Uni ja hyvinvointi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Google Shape;87;p18"/>
          <p:cNvSpPr txBox="1">
            <a:spLocks noGrp="1"/>
          </p:cNvSpPr>
          <p:nvPr>
            <p:ph type="body" idx="1"/>
          </p:nvPr>
        </p:nvSpPr>
        <p:spPr>
          <a:xfrm>
            <a:off x="311700" y="1282075"/>
            <a:ext cx="4590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Tärkeää hyvinvoinnille on unen laatu ja säännöllinen unirytmi.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Ihmisten välillä on eroja elimistön vuorokausirytmissä.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Unenhuolto tarkoittaa unen tuloa edistäviä toimia kuten kirkkaiden mobiililaitteiden käytön, kofeiinipitoisten juomien ja raskaan liikunnan tai tukevien aterioiden välttämistä ennen nukkumaan menoa.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Unen saantia edistävät päivänvalossa ulkoilu, aiemmin päivällä tehty urheilu ja kevyt liikunta illalla.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Kuva 2" descr="Kuva, joka sisältää kohteen henkilö, sisä&#10;&#10;Kuvaus luotu automaattisesti">
            <a:extLst>
              <a:ext uri="{FF2B5EF4-FFF2-40B4-BE49-F238E27FC236}">
                <a16:creationId xmlns:a16="http://schemas.microsoft.com/office/drawing/2014/main" id="{B4D3D5D6-EF97-48D9-B9B9-657E135A5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100506" y="1373448"/>
            <a:ext cx="3865690" cy="29059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Unettomuus on esimerkki unihäiriöstä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311700" y="1152474"/>
            <a:ext cx="7766898" cy="367119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Unihäiriöissä unen laatu tai määrä jää puutteelliseksi.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Unettomuus on yleisin unihäiriö: kyvyttömyys nukkua riittävästi, ilmenee esim. vaikeutena nukahtaa tai pysyä unessa.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Unettomuuden syitä ovat esim. stressi ja huolien painaminen iltaisin, alkoholin käyttö ennen nukkumaanmenoa, epäsäännöllinen nukkumisrytmi, mielenterveyden häiriöt kuten masennus tai fyysinen sairaus ja siihen liittyvät kivut.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Univajetta kokee noin 10 % aikuisista, satunnaisesti lähes 50 %.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60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Pitkäkestoiseen univajeeseen hoitona voi olla esim. psykoterapia tai lääkärin määräämä lääkehoito.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Miksi nukumme?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0" name="Google Shape;100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636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Erilaisia teorioita unen tarkoituksesta, esim.: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kehon toipuminen rasituksesta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vastustuskyvyn ylläpitäminen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kasvuikäisen fyysinen kehitys ja vauvojen hermoston kehitys.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Aivojen huoltaminen unessa ja aivojen energiavarastojen täydentäminen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fi" dirty="0">
                <a:latin typeface="Calibri" panose="020F0502020204030204" pitchFamily="34" charset="0"/>
                <a:cs typeface="Calibri" panose="020F0502020204030204" pitchFamily="34" charset="0"/>
              </a:rPr>
              <a:t>oppimisen tehostuminen ja tiedon pysyvä tallentuminen muistiin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DE1DC972-3D21-0546-A8A0-CEFF8D5D9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200" y="1388226"/>
            <a:ext cx="4171068" cy="271693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264</Words>
  <Application>Microsoft Office PowerPoint</Application>
  <PresentationFormat>Näytössä katseltava esitys (16:9)</PresentationFormat>
  <Paragraphs>28</Paragraphs>
  <Slides>8</Slides>
  <Notes>8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Arial</vt:lpstr>
      <vt:lpstr>Calibri</vt:lpstr>
      <vt:lpstr>Simple Light</vt:lpstr>
      <vt:lpstr>Skeema 4 3.10 Fyysinen hyvinvointi edistää mielenterveyttä </vt:lpstr>
      <vt:lpstr>Psyykkinen ja fyysinen hyvinvointi kietoutuvat yhteen</vt:lpstr>
      <vt:lpstr>PowerPoint-esitys</vt:lpstr>
      <vt:lpstr>Unen vaiheet</vt:lpstr>
      <vt:lpstr>PowerPoint-esitys</vt:lpstr>
      <vt:lpstr>Uni ja hyvinvointi</vt:lpstr>
      <vt:lpstr>Unettomuus on esimerkki unihäiriöstä</vt:lpstr>
      <vt:lpstr>Miksi nukumme?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 Tunteet ilmenevät monin tavoin</dc:title>
  <cp:lastModifiedBy>Hanna Sokratous</cp:lastModifiedBy>
  <cp:revision>24</cp:revision>
  <dcterms:modified xsi:type="dcterms:W3CDTF">2022-03-14T11:51:28Z</dcterms:modified>
</cp:coreProperties>
</file>