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3EC0A-4579-8047-8695-B5350BFCF550}" v="6" dt="2022-02-18T18:31:44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 snapToGrid="0">
      <p:cViewPr varScale="1">
        <p:scale>
          <a:sx n="109" d="100"/>
          <a:sy n="109" d="100"/>
        </p:scale>
        <p:origin x="28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Heinonen" userId="b5fb17b4b0c19d5c" providerId="LiveId" clId="{59D3EC0A-4579-8047-8695-B5350BFCF550}"/>
    <pc:docChg chg="custSel modSld">
      <pc:chgData name="Timo Heinonen" userId="b5fb17b4b0c19d5c" providerId="LiveId" clId="{59D3EC0A-4579-8047-8695-B5350BFCF550}" dt="2022-02-21T14:46:09.146" v="75" actId="20577"/>
      <pc:docMkLst>
        <pc:docMk/>
      </pc:docMkLst>
      <pc:sldChg chg="addSp delSp modSp mod">
        <pc:chgData name="Timo Heinonen" userId="b5fb17b4b0c19d5c" providerId="LiveId" clId="{59D3EC0A-4579-8047-8695-B5350BFCF550}" dt="2022-02-21T12:47:13.253" v="66" actId="27636"/>
        <pc:sldMkLst>
          <pc:docMk/>
          <pc:sldMk cId="0" sldId="258"/>
        </pc:sldMkLst>
        <pc:spChg chg="mod">
          <ac:chgData name="Timo Heinonen" userId="b5fb17b4b0c19d5c" providerId="LiveId" clId="{59D3EC0A-4579-8047-8695-B5350BFCF550}" dt="2022-02-21T12:47:13.253" v="66" actId="27636"/>
          <ac:spMkLst>
            <pc:docMk/>
            <pc:sldMk cId="0" sldId="258"/>
            <ac:spMk id="61" creationId="{00000000-0000-0000-0000-000000000000}"/>
          </ac:spMkLst>
        </pc:spChg>
        <pc:spChg chg="del mod">
          <ac:chgData name="Timo Heinonen" userId="b5fb17b4b0c19d5c" providerId="LiveId" clId="{59D3EC0A-4579-8047-8695-B5350BFCF550}" dt="2022-02-18T18:21:30.693" v="2" actId="478"/>
          <ac:spMkLst>
            <pc:docMk/>
            <pc:sldMk cId="0" sldId="258"/>
            <ac:spMk id="62" creationId="{00000000-0000-0000-0000-000000000000}"/>
          </ac:spMkLst>
        </pc:spChg>
        <pc:picChg chg="add mod">
          <ac:chgData name="Timo Heinonen" userId="b5fb17b4b0c19d5c" providerId="LiveId" clId="{59D3EC0A-4579-8047-8695-B5350BFCF550}" dt="2022-02-21T12:47:09.162" v="64" actId="1076"/>
          <ac:picMkLst>
            <pc:docMk/>
            <pc:sldMk cId="0" sldId="258"/>
            <ac:picMk id="3" creationId="{225AE8E2-1CAE-2445-BABD-7E1A674B29AF}"/>
          </ac:picMkLst>
        </pc:picChg>
      </pc:sldChg>
      <pc:sldChg chg="addSp delSp modSp mod">
        <pc:chgData name="Timo Heinonen" userId="b5fb17b4b0c19d5c" providerId="LiveId" clId="{59D3EC0A-4579-8047-8695-B5350BFCF550}" dt="2022-02-18T18:22:42.479" v="20" actId="1076"/>
        <pc:sldMkLst>
          <pc:docMk/>
          <pc:sldMk cId="0" sldId="259"/>
        </pc:sldMkLst>
        <pc:spChg chg="del mod">
          <ac:chgData name="Timo Heinonen" userId="b5fb17b4b0c19d5c" providerId="LiveId" clId="{59D3EC0A-4579-8047-8695-B5350BFCF550}" dt="2022-02-18T18:22:24.592" v="15" actId="478"/>
          <ac:spMkLst>
            <pc:docMk/>
            <pc:sldMk cId="0" sldId="259"/>
            <ac:spMk id="68" creationId="{00000000-0000-0000-0000-000000000000}"/>
          </ac:spMkLst>
        </pc:spChg>
        <pc:picChg chg="add mod">
          <ac:chgData name="Timo Heinonen" userId="b5fb17b4b0c19d5c" providerId="LiveId" clId="{59D3EC0A-4579-8047-8695-B5350BFCF550}" dt="2022-02-18T18:22:42.479" v="20" actId="1076"/>
          <ac:picMkLst>
            <pc:docMk/>
            <pc:sldMk cId="0" sldId="259"/>
            <ac:picMk id="3" creationId="{D4A9BE8F-A664-1D47-82CA-3227D10CCA99}"/>
          </ac:picMkLst>
        </pc:picChg>
      </pc:sldChg>
      <pc:sldChg chg="addSp delSp modSp mod">
        <pc:chgData name="Timo Heinonen" userId="b5fb17b4b0c19d5c" providerId="LiveId" clId="{59D3EC0A-4579-8047-8695-B5350BFCF550}" dt="2022-02-18T18:25:17.095" v="29" actId="1076"/>
        <pc:sldMkLst>
          <pc:docMk/>
          <pc:sldMk cId="0" sldId="260"/>
        </pc:sldMkLst>
        <pc:spChg chg="del mod">
          <ac:chgData name="Timo Heinonen" userId="b5fb17b4b0c19d5c" providerId="LiveId" clId="{59D3EC0A-4579-8047-8695-B5350BFCF550}" dt="2022-02-18T18:24:49.334" v="23" actId="478"/>
          <ac:spMkLst>
            <pc:docMk/>
            <pc:sldMk cId="0" sldId="260"/>
            <ac:spMk id="74" creationId="{00000000-0000-0000-0000-000000000000}"/>
          </ac:spMkLst>
        </pc:spChg>
        <pc:picChg chg="add mod">
          <ac:chgData name="Timo Heinonen" userId="b5fb17b4b0c19d5c" providerId="LiveId" clId="{59D3EC0A-4579-8047-8695-B5350BFCF550}" dt="2022-02-18T18:25:17.095" v="29" actId="1076"/>
          <ac:picMkLst>
            <pc:docMk/>
            <pc:sldMk cId="0" sldId="260"/>
            <ac:picMk id="3" creationId="{33A87376-59AE-0D49-92CB-8540EE597BCC}"/>
          </ac:picMkLst>
        </pc:picChg>
      </pc:sldChg>
      <pc:sldChg chg="addSp delSp modSp mod">
        <pc:chgData name="Timo Heinonen" userId="b5fb17b4b0c19d5c" providerId="LiveId" clId="{59D3EC0A-4579-8047-8695-B5350BFCF550}" dt="2022-02-21T12:46:59.514" v="63" actId="14100"/>
        <pc:sldMkLst>
          <pc:docMk/>
          <pc:sldMk cId="0" sldId="261"/>
        </pc:sldMkLst>
        <pc:spChg chg="mod">
          <ac:chgData name="Timo Heinonen" userId="b5fb17b4b0c19d5c" providerId="LiveId" clId="{59D3EC0A-4579-8047-8695-B5350BFCF550}" dt="2022-02-21T12:46:54.782" v="62" actId="27636"/>
          <ac:spMkLst>
            <pc:docMk/>
            <pc:sldMk cId="0" sldId="261"/>
            <ac:spMk id="80" creationId="{00000000-0000-0000-0000-000000000000}"/>
          </ac:spMkLst>
        </pc:spChg>
        <pc:spChg chg="del">
          <ac:chgData name="Timo Heinonen" userId="b5fb17b4b0c19d5c" providerId="LiveId" clId="{59D3EC0A-4579-8047-8695-B5350BFCF550}" dt="2022-02-18T18:27:16.063" v="35" actId="478"/>
          <ac:spMkLst>
            <pc:docMk/>
            <pc:sldMk cId="0" sldId="261"/>
            <ac:spMk id="81" creationId="{00000000-0000-0000-0000-000000000000}"/>
          </ac:spMkLst>
        </pc:spChg>
        <pc:picChg chg="add mod">
          <ac:chgData name="Timo Heinonen" userId="b5fb17b4b0c19d5c" providerId="LiveId" clId="{59D3EC0A-4579-8047-8695-B5350BFCF550}" dt="2022-02-21T12:46:59.514" v="63" actId="14100"/>
          <ac:picMkLst>
            <pc:docMk/>
            <pc:sldMk cId="0" sldId="261"/>
            <ac:picMk id="3" creationId="{BF9AF654-E7A6-164A-BC24-76CF0EC22B54}"/>
          </ac:picMkLst>
        </pc:picChg>
      </pc:sldChg>
      <pc:sldChg chg="addSp delSp modSp mod">
        <pc:chgData name="Timo Heinonen" userId="b5fb17b4b0c19d5c" providerId="LiveId" clId="{59D3EC0A-4579-8047-8695-B5350BFCF550}" dt="2022-02-21T12:47:42.646" v="68" actId="1076"/>
        <pc:sldMkLst>
          <pc:docMk/>
          <pc:sldMk cId="0" sldId="262"/>
        </pc:sldMkLst>
        <pc:spChg chg="del mod">
          <ac:chgData name="Timo Heinonen" userId="b5fb17b4b0c19d5c" providerId="LiveId" clId="{59D3EC0A-4579-8047-8695-B5350BFCF550}" dt="2022-02-18T18:28:48.222" v="37" actId="478"/>
          <ac:spMkLst>
            <pc:docMk/>
            <pc:sldMk cId="0" sldId="262"/>
            <ac:spMk id="87" creationId="{00000000-0000-0000-0000-000000000000}"/>
          </ac:spMkLst>
        </pc:spChg>
        <pc:picChg chg="add mod">
          <ac:chgData name="Timo Heinonen" userId="b5fb17b4b0c19d5c" providerId="LiveId" clId="{59D3EC0A-4579-8047-8695-B5350BFCF550}" dt="2022-02-21T12:47:42.646" v="68" actId="1076"/>
          <ac:picMkLst>
            <pc:docMk/>
            <pc:sldMk cId="0" sldId="262"/>
            <ac:picMk id="3" creationId="{E96E4617-7BF2-6A4F-A2BE-0264A682FF78}"/>
          </ac:picMkLst>
        </pc:picChg>
      </pc:sldChg>
      <pc:sldChg chg="addSp delSp modSp mod">
        <pc:chgData name="Timo Heinonen" userId="b5fb17b4b0c19d5c" providerId="LiveId" clId="{59D3EC0A-4579-8047-8695-B5350BFCF550}" dt="2022-02-18T18:32:05.746" v="56" actId="1076"/>
        <pc:sldMkLst>
          <pc:docMk/>
          <pc:sldMk cId="0" sldId="263"/>
        </pc:sldMkLst>
        <pc:spChg chg="del mod">
          <ac:chgData name="Timo Heinonen" userId="b5fb17b4b0c19d5c" providerId="LiveId" clId="{59D3EC0A-4579-8047-8695-B5350BFCF550}" dt="2022-02-18T18:30:13.494" v="50" actId="478"/>
          <ac:spMkLst>
            <pc:docMk/>
            <pc:sldMk cId="0" sldId="263"/>
            <ac:spMk id="93" creationId="{00000000-0000-0000-0000-000000000000}"/>
          </ac:spMkLst>
        </pc:spChg>
        <pc:picChg chg="add mod">
          <ac:chgData name="Timo Heinonen" userId="b5fb17b4b0c19d5c" providerId="LiveId" clId="{59D3EC0A-4579-8047-8695-B5350BFCF550}" dt="2022-02-18T18:32:05.746" v="56" actId="1076"/>
          <ac:picMkLst>
            <pc:docMk/>
            <pc:sldMk cId="0" sldId="263"/>
            <ac:picMk id="3" creationId="{11EB9C47-218A-C440-9C79-BE69D068F69D}"/>
          </ac:picMkLst>
        </pc:picChg>
      </pc:sldChg>
      <pc:sldChg chg="modSp mod">
        <pc:chgData name="Timo Heinonen" userId="b5fb17b4b0c19d5c" providerId="LiveId" clId="{59D3EC0A-4579-8047-8695-B5350BFCF550}" dt="2022-02-21T14:46:09.146" v="75" actId="20577"/>
        <pc:sldMkLst>
          <pc:docMk/>
          <pc:sldMk cId="0" sldId="264"/>
        </pc:sldMkLst>
        <pc:spChg chg="mod">
          <ac:chgData name="Timo Heinonen" userId="b5fb17b4b0c19d5c" providerId="LiveId" clId="{59D3EC0A-4579-8047-8695-B5350BFCF550}" dt="2022-02-21T14:46:09.146" v="75" actId="20577"/>
          <ac:spMkLst>
            <pc:docMk/>
            <pc:sldMk cId="0" sldId="264"/>
            <ac:spMk id="99" creationId="{00000000-0000-0000-0000-000000000000}"/>
          </ac:spMkLst>
        </pc:spChg>
        <pc:picChg chg="mod">
          <ac:chgData name="Timo Heinonen" userId="b5fb17b4b0c19d5c" providerId="LiveId" clId="{59D3EC0A-4579-8047-8695-B5350BFCF550}" dt="2022-02-21T12:48:58.198" v="74" actId="14100"/>
          <ac:picMkLst>
            <pc:docMk/>
            <pc:sldMk cId="0" sldId="264"/>
            <ac:picMk id="3" creationId="{D2B2926D-B849-D44D-A30D-BE979240D8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a40b73a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a40b73a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a40b73ac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a40b73ac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a40b73ac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a40b73ac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a40b73ac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a40b73ac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a40b73ac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a40b73ac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a40b73ac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a40b73ac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a40b73ac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a40b73ac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710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77761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4</a:t>
            </a:r>
            <a:br>
              <a:rPr lang="fi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2.7 Psyykkinen joustavuus ja myönteisyys edistävät hyvinvointia</a:t>
            </a:r>
            <a:endParaRPr sz="49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9122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Ydinsisältö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Resilienssi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6614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Resilienssillä 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tarkoitetaan yksilön psyykkistä joustavuutta sekä kykyä sopeutua ja selviytyä pettymyksiä kohdatessa.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Selviytymiskeinot ovat yksilöllisiä ja tilannekohtaisia.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Resilienssi on usein yhteydessä tunteiden säätelykykyyn ja myönteisten tunteiden kokemiseen ja ilmaisemiseen.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Resilienssiin vaikuttavia tekijöitä ovat mm. perimä, kokemukset, ympäristö ja kulttuuri.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Resilienssiä voi vahvistaa ja ylläpitää erilaisin keinoin.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Kuva 2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225AE8E2-1CAE-2445-BABD-7E1A674B2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717" y="2358697"/>
            <a:ext cx="3330283" cy="2339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4A9BE8F-A664-1D47-82CA-3227D10CC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50" y="1041400"/>
            <a:ext cx="7854425" cy="35983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3A87376-59AE-0D49-92CB-8540EE597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49" y="523702"/>
            <a:ext cx="5651501" cy="4358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Myönteisten tunteiden merkitys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064125"/>
            <a:ext cx="6344077" cy="3634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Omilla ajatuksilla on tärkeä merkitys omille tuntemuksille, vaikka kielteisiä tunteita ei voikaan poistaa → </a:t>
            </a:r>
            <a:r>
              <a:rPr lang="fi" sz="1400" b="1" dirty="0">
                <a:latin typeface="Calibri" panose="020F0502020204030204" pitchFamily="34" charset="0"/>
                <a:cs typeface="Calibri" panose="020F0502020204030204" pitchFamily="34" charset="0"/>
              </a:rPr>
              <a:t>ajattelutavan </a:t>
            </a: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merkitys, armollisuus omia ajatuksia kohtaan tärkeää.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Tutkimusten mukaan myönteisten tunteiden ylläpitäminen vaikeiden tilanteiden kohdatessa lisää resilienssiä. </a:t>
            </a:r>
            <a:r>
              <a:rPr lang="fi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Coping-keinot </a:t>
            </a: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ovat tässä tärkeässä roolissa.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Optimistinen elämänasenne, huumori, nauraminen ja hymyileminen lisäävät hyvinvointia.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Optimismi 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eli toiveikas elämänasenne on kykyä tulkita asiat parhain päin.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Optimismia voi myös harjoitella.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400" b="1" dirty="0">
                <a:latin typeface="Calibri" panose="020F0502020204030204" pitchFamily="34" charset="0"/>
                <a:cs typeface="Calibri" panose="020F0502020204030204" pitchFamily="34" charset="0"/>
              </a:rPr>
              <a:t>Opittu avuttomuus</a:t>
            </a: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 tarkoittaa uskomusta, ettei yrittäminen kannata, koska tulee kuitenkin epäonnistumaan.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Seligmanin tutkimukset koirilla.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400" b="1" dirty="0">
                <a:latin typeface="Calibri" panose="020F0502020204030204" pitchFamily="34" charset="0"/>
                <a:cs typeface="Calibri" panose="020F0502020204030204" pitchFamily="34" charset="0"/>
              </a:rPr>
              <a:t>Katastrofiajattelu </a:t>
            </a: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on huonojen vaihtoehtojen märehtimistä.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 descr="Kuva, joka sisältää kohteen taivas, ruoho, ulko, koira&#10;&#10;Kuvaus luotu automaattisesti">
            <a:extLst>
              <a:ext uri="{FF2B5EF4-FFF2-40B4-BE49-F238E27FC236}">
                <a16:creationId xmlns:a16="http://schemas.microsoft.com/office/drawing/2014/main" id="{BF9AF654-E7A6-164A-BC24-76CF0EC22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3" y="2187532"/>
            <a:ext cx="2370667" cy="25109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96E4617-7BF2-6A4F-A2BE-0264A682F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42" y="588443"/>
            <a:ext cx="7281333" cy="40829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1EB9C47-218A-C440-9C79-BE69D068F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744" y="507829"/>
            <a:ext cx="3848512" cy="43351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Positiivinen psykologia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282075"/>
            <a:ext cx="364596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Positiivisessa psykologiassa tutkitaan erityisesti resilienssiä, myönteistä ajattelua ja optimismia.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uva 3" descr="Kuva, joka sisältää kohteen kasvi, hyönteinen&#10;&#10;Kuvaus luotu automaattisesti">
            <a:extLst>
              <a:ext uri="{FF2B5EF4-FFF2-40B4-BE49-F238E27FC236}">
                <a16:creationId xmlns:a16="http://schemas.microsoft.com/office/drawing/2014/main" id="{09A05A52-0DA8-4537-8CD0-00AFBABBE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68875"/>
            <a:ext cx="3645964" cy="34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174</Words>
  <Application>Microsoft Office PowerPoint</Application>
  <PresentationFormat>Näytössä katseltava esitys (16:9)</PresentationFormat>
  <Paragraphs>19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Simple Light</vt:lpstr>
      <vt:lpstr>Skeema 4 2.7 Psyykkinen joustavuus ja myönteisyys edistävät hyvinvointia</vt:lpstr>
      <vt:lpstr>Resilienssi</vt:lpstr>
      <vt:lpstr>PowerPoint-esitys</vt:lpstr>
      <vt:lpstr>PowerPoint-esitys</vt:lpstr>
      <vt:lpstr>Myönteisten tunteiden merkitys</vt:lpstr>
      <vt:lpstr>PowerPoint-esitys</vt:lpstr>
      <vt:lpstr>PowerPoint-esitys</vt:lpstr>
      <vt:lpstr>Positiivinen psykologia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Tunteet ilmenevät monin tavoin</dc:title>
  <cp:lastModifiedBy>Hanna Sokratous</cp:lastModifiedBy>
  <cp:revision>17</cp:revision>
  <dcterms:modified xsi:type="dcterms:W3CDTF">2022-03-11T12:40:16Z</dcterms:modified>
</cp:coreProperties>
</file>