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09" d="100"/>
          <a:sy n="109" d="100"/>
        </p:scale>
        <p:origin x="46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AFBB7C57-59C6-2A4F-A708-AA28228794C4}"/>
    <pc:docChg chg="modSld">
      <pc:chgData name="Timo Heinonen" userId="b5fb17b4b0c19d5c" providerId="LiveId" clId="{AFBB7C57-59C6-2A4F-A708-AA28228794C4}" dt="2022-02-21T12:06:21.306" v="1" actId="1076"/>
      <pc:docMkLst>
        <pc:docMk/>
      </pc:docMkLst>
      <pc:sldChg chg="modSp mod">
        <pc:chgData name="Timo Heinonen" userId="b5fb17b4b0c19d5c" providerId="LiveId" clId="{AFBB7C57-59C6-2A4F-A708-AA28228794C4}" dt="2022-02-21T12:06:21.306" v="1" actId="1076"/>
        <pc:sldMkLst>
          <pc:docMk/>
          <pc:sldMk cId="0" sldId="258"/>
        </pc:sldMkLst>
        <pc:spChg chg="mod">
          <ac:chgData name="Timo Heinonen" userId="b5fb17b4b0c19d5c" providerId="LiveId" clId="{AFBB7C57-59C6-2A4F-A708-AA28228794C4}" dt="2022-02-21T12:06:21.306" v="1" actId="1076"/>
          <ac:spMkLst>
            <pc:docMk/>
            <pc:sldMk cId="0" sldId="258"/>
            <ac:spMk id="6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9fcb96a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9fcb96a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9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7776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2.6 </a:t>
            </a: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Kriisien kohtaaminen vaatii psyykkistä työtä</a:t>
            </a: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Erilaisia kriisejä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6668764" cy="3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Erilaiset kriisit voivat aiheuttaa stressiä: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Kehityskriisit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muutos elämäntilanteessa, voi usein valmistautua – kuten muutto opiskelupaikkakunnalle uuteen kotiin.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Traumaattiset kriisit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: äkilliset tapahtumat, joihin ei voi valmistautua – kuten sairastuminen.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Kriisien kasautuminen voi lisätä niiden kielteisiä vaikutuksia.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Monet selviävät omin voimin ja läheisten tuella, mutta osa hyötyy esim. psykologin tuesta. Suruaika pitkittyy noin 15 %:lla trauman kokeneista. Tällöin voi tarvita ulkopuolista apua.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Tukea voi kaivata esim. psyykkisen itsesäätelyn keinoihin tai pitkään jatkuneesta stressistä selviämiseen.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100</Words>
  <Application>Microsoft Office PowerPoint</Application>
  <PresentationFormat>Näytössä katseltava esitys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Skeema 4 2.6 Kriisien kohtaaminen vaatii psyykkistä työtä</vt:lpstr>
      <vt:lpstr>Erilaisia kriisejä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cp:lastModifiedBy>Hanna Sokratous</cp:lastModifiedBy>
  <cp:revision>15</cp:revision>
  <dcterms:modified xsi:type="dcterms:W3CDTF">2022-03-11T11:59:59Z</dcterms:modified>
</cp:coreProperties>
</file>