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91" d="100"/>
          <a:sy n="91" d="100"/>
        </p:scale>
        <p:origin x="97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93bb995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93bb9951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84f35f3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84f35f3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84f35f3e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84f35f3e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84f35f3e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84f35f3e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84f35f3e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84f35f3e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84f35f3e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84f35f3e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84f35f3e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84f35f3e9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474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277761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Skeema 4</a:t>
            </a:r>
            <a:br>
              <a:rPr lang="fi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2.5 Stressi uhkaa psyykkistä hyvinvointia</a:t>
            </a:r>
            <a:endParaRPr sz="49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491228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Ydinsisältö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Stressi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hyvinvointia uhkaava ja selviytymiskykyä heikentävä tilanne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evolutiivisesti hyödyllistä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ilmenee 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psyykkisenä pahoinvointina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fysiologisina reaktioina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käyttäytymisen muutoksina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 ole tunne, mutta siihen liittyy monia kielteisiä tunteita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ACAA11F-61CC-406F-AE2D-ACB5D19D3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835" y="731375"/>
            <a:ext cx="4492330" cy="40498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Stressitekijöiden jaottelu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Krooniset stressitekijät ovat pitkäkestoisia.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Akuutit stressitekijät, kuten koeviikko, kestävät usein rajatun ja lyhyemmän ajan.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Pitkittynyt stressi voi johtaa työuupumukseen.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uva 2" descr="Kuva, joka sisältää kohteen henkilö, ulkokäyttöön tarkoitettu esine, oranssi&#10;&#10;Kuvaus luotu automaattisesti">
            <a:extLst>
              <a:ext uri="{FF2B5EF4-FFF2-40B4-BE49-F238E27FC236}">
                <a16:creationId xmlns:a16="http://schemas.microsoft.com/office/drawing/2014/main" id="{F1A45B41-F51A-46BD-BC15-0EB57A982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952" y="2319979"/>
            <a:ext cx="5129048" cy="23784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B3A2700-1822-489B-BD2E-E6C50843C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40" y="688787"/>
            <a:ext cx="7535044" cy="43811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57E883D-830D-42F1-AE83-5D41D1F22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40" y="1041916"/>
            <a:ext cx="8082455" cy="32076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Stressin aiheuttajia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turhautumiset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ristiriidat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fi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yksilö ei tiedä, lähestyäkö vai välttää jotain tiettyä asiaa → motiivikonflikti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suoritus- ja yhdenmukaisuuden paineet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kriisit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vähemmistöstressi on painetta elämisestä toisin kuin enemmistö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stressin kokemiseen vaikuttavat mm. yksilön temperamentti, aiemmat kokemukset, taipumus voimakkaisiin kielteisiin tuntemuksiin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äyntikortti&#10;&#10;Kuvaus luotu automaattisesti">
            <a:extLst>
              <a:ext uri="{FF2B5EF4-FFF2-40B4-BE49-F238E27FC236}">
                <a16:creationId xmlns:a16="http://schemas.microsoft.com/office/drawing/2014/main" id="{64A12C15-09B4-452A-A030-FC9B4A17E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39" y="1195059"/>
            <a:ext cx="8240110" cy="32932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105</Words>
  <Application>Microsoft Office PowerPoint</Application>
  <PresentationFormat>Näytössä katseltava esitys (16:9)</PresentationFormat>
  <Paragraphs>22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Simple Light</vt:lpstr>
      <vt:lpstr>Skeema 4 2.5 Stressi uhkaa psyykkistä hyvinvointia</vt:lpstr>
      <vt:lpstr>Stressi</vt:lpstr>
      <vt:lpstr>PowerPoint-esitys</vt:lpstr>
      <vt:lpstr>Stressitekijöiden jaottelu</vt:lpstr>
      <vt:lpstr>PowerPoint-esitys</vt:lpstr>
      <vt:lpstr>PowerPoint-esitys</vt:lpstr>
      <vt:lpstr>Stressin aiheuttajia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Tunteet ilmenevät monin tavoin</dc:title>
  <cp:lastModifiedBy>Hanna Sokratous</cp:lastModifiedBy>
  <cp:revision>20</cp:revision>
  <dcterms:modified xsi:type="dcterms:W3CDTF">2022-03-11T11:37:24Z</dcterms:modified>
</cp:coreProperties>
</file>