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924FB-0E39-F543-A1C3-E016CB08873D}" v="4" dt="2022-02-18T17:08:39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115" d="100"/>
          <a:sy n="115" d="100"/>
        </p:scale>
        <p:origin x="10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Heinonen" userId="b5fb17b4b0c19d5c" providerId="LiveId" clId="{45F924FB-0E39-F543-A1C3-E016CB08873D}"/>
    <pc:docChg chg="undo redo custSel modSld">
      <pc:chgData name="Timo Heinonen" userId="b5fb17b4b0c19d5c" providerId="LiveId" clId="{45F924FB-0E39-F543-A1C3-E016CB08873D}" dt="2022-02-21T12:40:17.013" v="146" actId="1036"/>
      <pc:docMkLst>
        <pc:docMk/>
      </pc:docMkLst>
      <pc:sldChg chg="addSp modSp mod">
        <pc:chgData name="Timo Heinonen" userId="b5fb17b4b0c19d5c" providerId="LiveId" clId="{45F924FB-0E39-F543-A1C3-E016CB08873D}" dt="2022-02-18T17:01:47.594" v="5" actId="20577"/>
        <pc:sldMkLst>
          <pc:docMk/>
          <pc:sldMk cId="0" sldId="258"/>
        </pc:sldMkLst>
        <pc:spChg chg="mod">
          <ac:chgData name="Timo Heinonen" userId="b5fb17b4b0c19d5c" providerId="LiveId" clId="{45F924FB-0E39-F543-A1C3-E016CB08873D}" dt="2022-02-18T17:01:47.594" v="5" actId="20577"/>
          <ac:spMkLst>
            <pc:docMk/>
            <pc:sldMk cId="0" sldId="258"/>
            <ac:spMk id="61" creationId="{00000000-0000-0000-0000-000000000000}"/>
          </ac:spMkLst>
        </pc:spChg>
        <pc:picChg chg="add mod">
          <ac:chgData name="Timo Heinonen" userId="b5fb17b4b0c19d5c" providerId="LiveId" clId="{45F924FB-0E39-F543-A1C3-E016CB08873D}" dt="2022-02-18T17:01:37.810" v="4" actId="1076"/>
          <ac:picMkLst>
            <pc:docMk/>
            <pc:sldMk cId="0" sldId="258"/>
            <ac:picMk id="3" creationId="{E5728F2C-16FB-6043-969C-8B6545D37BEF}"/>
          </ac:picMkLst>
        </pc:picChg>
      </pc:sldChg>
      <pc:sldChg chg="modSp mod">
        <pc:chgData name="Timo Heinonen" userId="b5fb17b4b0c19d5c" providerId="LiveId" clId="{45F924FB-0E39-F543-A1C3-E016CB08873D}" dt="2022-02-21T12:37:25.167" v="127" actId="1036"/>
        <pc:sldMkLst>
          <pc:docMk/>
          <pc:sldMk cId="0" sldId="259"/>
        </pc:sldMkLst>
        <pc:spChg chg="mod">
          <ac:chgData name="Timo Heinonen" userId="b5fb17b4b0c19d5c" providerId="LiveId" clId="{45F924FB-0E39-F543-A1C3-E016CB08873D}" dt="2022-02-21T12:37:25.167" v="127" actId="1036"/>
          <ac:spMkLst>
            <pc:docMk/>
            <pc:sldMk cId="0" sldId="259"/>
            <ac:spMk id="5" creationId="{77140EDE-7C1E-114C-BA49-612578D3AE64}"/>
          </ac:spMkLst>
        </pc:spChg>
        <pc:spChg chg="mod">
          <ac:chgData name="Timo Heinonen" userId="b5fb17b4b0c19d5c" providerId="LiveId" clId="{45F924FB-0E39-F543-A1C3-E016CB08873D}" dt="2022-02-21T12:37:00.095" v="105" actId="14100"/>
          <ac:spMkLst>
            <pc:docMk/>
            <pc:sldMk cId="0" sldId="259"/>
            <ac:spMk id="66" creationId="{00000000-0000-0000-0000-000000000000}"/>
          </ac:spMkLst>
        </pc:spChg>
        <pc:spChg chg="mod">
          <ac:chgData name="Timo Heinonen" userId="b5fb17b4b0c19d5c" providerId="LiveId" clId="{45F924FB-0E39-F543-A1C3-E016CB08873D}" dt="2022-02-21T12:37:25.167" v="127" actId="1036"/>
          <ac:spMkLst>
            <pc:docMk/>
            <pc:sldMk cId="0" sldId="259"/>
            <ac:spMk id="67" creationId="{00000000-0000-0000-0000-000000000000}"/>
          </ac:spMkLst>
        </pc:spChg>
      </pc:sldChg>
      <pc:sldChg chg="addSp modSp mod">
        <pc:chgData name="Timo Heinonen" userId="b5fb17b4b0c19d5c" providerId="LiveId" clId="{45F924FB-0E39-F543-A1C3-E016CB08873D}" dt="2022-02-18T17:02:52.838" v="13" actId="1076"/>
        <pc:sldMkLst>
          <pc:docMk/>
          <pc:sldMk cId="0" sldId="260"/>
        </pc:sldMkLst>
        <pc:spChg chg="mod">
          <ac:chgData name="Timo Heinonen" userId="b5fb17b4b0c19d5c" providerId="LiveId" clId="{45F924FB-0E39-F543-A1C3-E016CB08873D}" dt="2022-02-18T17:02:40.483" v="11" actId="14100"/>
          <ac:spMkLst>
            <pc:docMk/>
            <pc:sldMk cId="0" sldId="260"/>
            <ac:spMk id="73" creationId="{00000000-0000-0000-0000-000000000000}"/>
          </ac:spMkLst>
        </pc:spChg>
        <pc:picChg chg="add mod">
          <ac:chgData name="Timo Heinonen" userId="b5fb17b4b0c19d5c" providerId="LiveId" clId="{45F924FB-0E39-F543-A1C3-E016CB08873D}" dt="2022-02-18T17:02:52.838" v="13" actId="1076"/>
          <ac:picMkLst>
            <pc:docMk/>
            <pc:sldMk cId="0" sldId="260"/>
            <ac:picMk id="3" creationId="{98588719-B2E3-884D-9436-D9DAF3F1174C}"/>
          </ac:picMkLst>
        </pc:picChg>
      </pc:sldChg>
      <pc:sldChg chg="addSp delSp modSp mod">
        <pc:chgData name="Timo Heinonen" userId="b5fb17b4b0c19d5c" providerId="LiveId" clId="{45F924FB-0E39-F543-A1C3-E016CB08873D}" dt="2022-02-18T17:04:00.488" v="24" actId="1076"/>
        <pc:sldMkLst>
          <pc:docMk/>
          <pc:sldMk cId="0" sldId="261"/>
        </pc:sldMkLst>
        <pc:spChg chg="del mod">
          <ac:chgData name="Timo Heinonen" userId="b5fb17b4b0c19d5c" providerId="LiveId" clId="{45F924FB-0E39-F543-A1C3-E016CB08873D}" dt="2022-02-18T17:03:36.042" v="20" actId="478"/>
          <ac:spMkLst>
            <pc:docMk/>
            <pc:sldMk cId="0" sldId="261"/>
            <ac:spMk id="79" creationId="{00000000-0000-0000-0000-000000000000}"/>
          </ac:spMkLst>
        </pc:spChg>
        <pc:picChg chg="add mod">
          <ac:chgData name="Timo Heinonen" userId="b5fb17b4b0c19d5c" providerId="LiveId" clId="{45F924FB-0E39-F543-A1C3-E016CB08873D}" dt="2022-02-18T17:04:00.488" v="24" actId="1076"/>
          <ac:picMkLst>
            <pc:docMk/>
            <pc:sldMk cId="0" sldId="261"/>
            <ac:picMk id="3" creationId="{4C4076CA-82DC-8B4F-9CBF-10288839397F}"/>
          </ac:picMkLst>
        </pc:picChg>
      </pc:sldChg>
      <pc:sldChg chg="modSp mod">
        <pc:chgData name="Timo Heinonen" userId="b5fb17b4b0c19d5c" providerId="LiveId" clId="{45F924FB-0E39-F543-A1C3-E016CB08873D}" dt="2022-02-21T12:38:13.838" v="129" actId="14100"/>
        <pc:sldMkLst>
          <pc:docMk/>
          <pc:sldMk cId="0" sldId="262"/>
        </pc:sldMkLst>
        <pc:spChg chg="mod">
          <ac:chgData name="Timo Heinonen" userId="b5fb17b4b0c19d5c" providerId="LiveId" clId="{45F924FB-0E39-F543-A1C3-E016CB08873D}" dt="2022-02-21T12:38:13.838" v="129" actId="14100"/>
          <ac:spMkLst>
            <pc:docMk/>
            <pc:sldMk cId="0" sldId="262"/>
            <ac:spMk id="85" creationId="{00000000-0000-0000-0000-000000000000}"/>
          </ac:spMkLst>
        </pc:spChg>
      </pc:sldChg>
      <pc:sldChg chg="modSp mod">
        <pc:chgData name="Timo Heinonen" userId="b5fb17b4b0c19d5c" providerId="LiveId" clId="{45F924FB-0E39-F543-A1C3-E016CB08873D}" dt="2022-02-21T12:39:58.254" v="137" actId="113"/>
        <pc:sldMkLst>
          <pc:docMk/>
          <pc:sldMk cId="0" sldId="263"/>
        </pc:sldMkLst>
        <pc:spChg chg="mod">
          <ac:chgData name="Timo Heinonen" userId="b5fb17b4b0c19d5c" providerId="LiveId" clId="{45F924FB-0E39-F543-A1C3-E016CB08873D}" dt="2022-02-21T12:39:58.254" v="137" actId="113"/>
          <ac:spMkLst>
            <pc:docMk/>
            <pc:sldMk cId="0" sldId="263"/>
            <ac:spMk id="91" creationId="{00000000-0000-0000-0000-000000000000}"/>
          </ac:spMkLst>
        </pc:spChg>
      </pc:sldChg>
      <pc:sldChg chg="addSp delSp modSp mod">
        <pc:chgData name="Timo Heinonen" userId="b5fb17b4b0c19d5c" providerId="LiveId" clId="{45F924FB-0E39-F543-A1C3-E016CB08873D}" dt="2022-02-21T12:40:17.013" v="146" actId="1036"/>
        <pc:sldMkLst>
          <pc:docMk/>
          <pc:sldMk cId="0" sldId="264"/>
        </pc:sldMkLst>
        <pc:spChg chg="add del mod">
          <ac:chgData name="Timo Heinonen" userId="b5fb17b4b0c19d5c" providerId="LiveId" clId="{45F924FB-0E39-F543-A1C3-E016CB08873D}" dt="2022-02-18T17:08:50.005" v="34" actId="478"/>
          <ac:spMkLst>
            <pc:docMk/>
            <pc:sldMk cId="0" sldId="264"/>
            <ac:spMk id="7" creationId="{A36A3466-FB26-1D4B-92C5-5F27AD969219}"/>
          </ac:spMkLst>
        </pc:spChg>
        <pc:spChg chg="mod">
          <ac:chgData name="Timo Heinonen" userId="b5fb17b4b0c19d5c" providerId="LiveId" clId="{45F924FB-0E39-F543-A1C3-E016CB08873D}" dt="2022-02-21T12:40:12.772" v="139" actId="14100"/>
          <ac:spMkLst>
            <pc:docMk/>
            <pc:sldMk cId="0" sldId="264"/>
            <ac:spMk id="96" creationId="{00000000-0000-0000-0000-000000000000}"/>
          </ac:spMkLst>
        </pc:spChg>
        <pc:spChg chg="del">
          <ac:chgData name="Timo Heinonen" userId="b5fb17b4b0c19d5c" providerId="LiveId" clId="{45F924FB-0E39-F543-A1C3-E016CB08873D}" dt="2022-02-18T17:08:45.373" v="33" actId="478"/>
          <ac:spMkLst>
            <pc:docMk/>
            <pc:sldMk cId="0" sldId="264"/>
            <ac:spMk id="97" creationId="{00000000-0000-0000-0000-000000000000}"/>
          </ac:spMkLst>
        </pc:spChg>
        <pc:picChg chg="add mod">
          <ac:chgData name="Timo Heinonen" userId="b5fb17b4b0c19d5c" providerId="LiveId" clId="{45F924FB-0E39-F543-A1C3-E016CB08873D}" dt="2022-02-21T12:40:17.013" v="146" actId="1036"/>
          <ac:picMkLst>
            <pc:docMk/>
            <pc:sldMk cId="0" sldId="264"/>
            <ac:picMk id="3" creationId="{6DF6FA1D-E7AC-D542-A7E2-7C19A5260E8D}"/>
          </ac:picMkLst>
        </pc:picChg>
        <pc:picChg chg="add mod">
          <ac:chgData name="Timo Heinonen" userId="b5fb17b4b0c19d5c" providerId="LiveId" clId="{45F924FB-0E39-F543-A1C3-E016CB08873D}" dt="2022-02-21T12:40:17.013" v="146" actId="1036"/>
          <ac:picMkLst>
            <pc:docMk/>
            <pc:sldMk cId="0" sldId="264"/>
            <ac:picMk id="5" creationId="{FC9B5F53-40AC-214B-B1D4-D8754FA62F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b5d2bfe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b5d2bfe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b5d2bfee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b5d2bfee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b5d2bfee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b5d2bfee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5d2bfe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b5d2bfe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b5d2bfe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b5d2bfe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b5d2bfee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b5d2bfee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b5d2bfee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b5d2bfee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13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37936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 Tunteet syntyvät automaattisesti ja ajattelun tuloksena</a:t>
            </a: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9122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Tunteiden vaikutukset tuntuvat kehossa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7083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Autonominen hermosto säätelee automaattisia kehon reaktioita, kuten sydämensykettä.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5728F2C-16FB-6043-969C-8B6545D37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36" y="1047175"/>
            <a:ext cx="4104729" cy="3651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08534" y="487358"/>
            <a:ext cx="71075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Tunneteoriat selittävät tunnekokemuksen syntyä eri tavoin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08534" y="1327048"/>
            <a:ext cx="611745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 teorioissa korostetaan eri tavoin sitä, miten kehon toiminnan muutokset liittyvät tunteiden kokemiseen.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Esimerkiksi </a:t>
            </a: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Damasion somaattisten vihjeiden teorian 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mukaan jokin merkityksellinen ärsyke tai tilanne laukaisee kehon toiminnassa muutoksia, ja nämä ”somaattiset vihjeet” rekisteröidään ja muutetaan tunteeksi.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7140EDE-7C1E-114C-BA49-612578D3AE64}"/>
              </a:ext>
            </a:extLst>
          </p:cNvPr>
          <p:cNvSpPr txBox="1"/>
          <p:nvPr/>
        </p:nvSpPr>
        <p:spPr>
          <a:xfrm>
            <a:off x="414866" y="3035248"/>
            <a:ext cx="62020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Kognitiiviset tulkinnat vaikuttavat siihen, miten fysiologisia muutoksia tulkitaan.</a:t>
            </a:r>
          </a:p>
          <a:p>
            <a:pPr marL="914400" lvl="1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Kognitiiviset tulkinnat ovat yksilöllisiä.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Tulkintoihin vaikuttavat skeemat,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attribuutiotyyli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(yksilöllinen tulkintatapa) ja kulttuuri.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Kehon toiminnat vaikuttavat tunteiden kokemiseen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403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James-Langen tunneteorian 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mukaan kehossa tapahtuu ensin muutoksia ja muutokset tulkitaan tunteina.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Esimerkiksi nopeutunut sydämensyke tulkitaan ihastumiseksi.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Myös tilanne vaikuttaa tunteen tulkintoihin.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 tunteet aktivoivat eri kehon osia.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8588719-B2E3-884D-9436-D9DAF3F1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468" y="2860675"/>
            <a:ext cx="3825832" cy="18182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Lazaruksen tunneteoriassa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on kaksi vaihetta: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4C4076CA-82DC-8B4F-9CBF-102888393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71" y="1144725"/>
            <a:ext cx="8639057" cy="3170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Kognitiiviset tulkinnat selittävät tunteiden kokemista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8004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Schachterin–Singerin tunneteorian 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mukaan ihminen käyttää tunteiden tulkitsemiseen tietoa sekä ympäristöstä että kehostaan.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Tunne ei synny pelkästään ärsykkeen pohjalta, vaan se tulkitaan jollakin tasolla.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tulkinta voi usein olla ei-tietoista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Tunnetiedon käsittely aivoissa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79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Aivoissa ei ole yhtä yksittäistä tunnejärjestelmää.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Keskeinen rakenne tunteiden säätelyn kannalta on aivojen sisäosissa sijaitseva </a:t>
            </a: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limbinen järjestelmä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johon kuuluu motivaatiota, muistitoimintoja ja mielihyvää sääteleviä aivorakenteita: </a:t>
            </a: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mantelitumake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hippokampus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hypotalamus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pihtipoimu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Limbisen järjestelmän aivoalueista on yhteyksiä esimerkiksi </a:t>
            </a: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otsalohkoihin 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aivorunkoon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Aivotutkija </a:t>
            </a: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Joseph LeDoux </a:t>
            </a: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tutkinut sitä, miten aivot käsittelevät tunnepitoista informaatiota.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67776" cy="1009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Aivoissa on kaksi reittiä tunnepitoisen tiedon käsittelylle: hitaampi ja nopeampi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F6FA1D-E7AC-D542-A7E2-7C19A5260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256" y="1891832"/>
            <a:ext cx="3321991" cy="20694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C9B5F53-40AC-214B-B1D4-D8754FA62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0" y="1886992"/>
            <a:ext cx="4491510" cy="2124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256</Words>
  <Application>Microsoft Office PowerPoint</Application>
  <PresentationFormat>Näytössä katseltava esitys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Simple Light</vt:lpstr>
      <vt:lpstr>Skeema 4 1.3 Tunteet syntyvät automaattisesti ja ajattelun tuloksena</vt:lpstr>
      <vt:lpstr>Tunteiden vaikutukset tuntuvat kehossa</vt:lpstr>
      <vt:lpstr>Tunneteoriat selittävät tunnekokemuksen syntyä eri tavoin</vt:lpstr>
      <vt:lpstr>Kehon toiminnat vaikuttavat tunteiden kokemiseen</vt:lpstr>
      <vt:lpstr>Lazaruksen tunneteoriassa on kaksi vaihetta:</vt:lpstr>
      <vt:lpstr>Kognitiiviset tulkinnat selittävät tunteiden kokemista</vt:lpstr>
      <vt:lpstr>Tunnetiedon käsittely aivoissa</vt:lpstr>
      <vt:lpstr>Aivoissa on kaksi reittiä tunnepitoisen tiedon käsittelylle: hitaampi ja nopeampi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cp:lastModifiedBy>Hanna Sokratous</cp:lastModifiedBy>
  <cp:revision>12</cp:revision>
  <dcterms:modified xsi:type="dcterms:W3CDTF">2022-03-11T10:43:52Z</dcterms:modified>
</cp:coreProperties>
</file>