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HCeag9RNSQJnE9aPbNuuNC+w9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8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311700" y="1176161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913"/>
              <a:buNone/>
            </a:pPr>
            <a:r>
              <a:rPr lang="fi" sz="49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Skeema 4</a:t>
            </a:r>
            <a:br>
              <a:rPr lang="fi" sz="44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4900" b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1.2 Tunteet ovat universaaleja mutta myös kulttuurisidonnaisia</a:t>
            </a:r>
            <a:endParaRPr sz="4900" b="1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311700" y="3228761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i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11700" y="574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Perustunteisiin liittyvät ilmeet tunnistetaan maailmanlaajuisesti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11700" y="1348325"/>
            <a:ext cx="4260300" cy="32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/>
                <a:ea typeface="Calibri"/>
                <a:cs typeface="Calibri"/>
                <a:sym typeface="Calibri"/>
              </a:rPr>
              <a:t>Perustunteet ovat synnynnäisiä ja niitä ilmaistaan universaalisti samankaltaisin ilmein.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spcBef>
                <a:spcPts val="1200"/>
              </a:spcBef>
            </a:pPr>
            <a:r>
              <a:rPr lang="fi" b="1" dirty="0">
                <a:latin typeface="Calibri"/>
                <a:ea typeface="Calibri"/>
                <a:cs typeface="Calibri"/>
                <a:sym typeface="Calibri"/>
              </a:rPr>
              <a:t>Paul Ekman </a:t>
            </a:r>
            <a:r>
              <a:rPr lang="fi" dirty="0">
                <a:latin typeface="Calibri"/>
                <a:ea typeface="Calibri"/>
                <a:cs typeface="Calibri"/>
                <a:sym typeface="Calibri"/>
              </a:rPr>
              <a:t>on luokitellut perustunteiksi hämmästyksen, ilon, pelon, surun, inhon ja vihan.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 dirty="0"/>
          </a:p>
        </p:txBody>
      </p:sp>
      <p:pic>
        <p:nvPicPr>
          <p:cNvPr id="3" name="Kuva 2" descr="Kuva, joka sisältää kohteen teksti, henkilö, sisä, ryhmä&#10;&#10;Kuvaus luotu automaattisesti">
            <a:extLst>
              <a:ext uri="{FF2B5EF4-FFF2-40B4-BE49-F238E27FC236}">
                <a16:creationId xmlns:a16="http://schemas.microsoft.com/office/drawing/2014/main" id="{CEB14E3D-C304-4758-9102-5100C9186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008" y="1326504"/>
            <a:ext cx="4052482" cy="32085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Kulttuuri vaikuttaa tunteisiin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386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Kulttuuri vaikuttaa siihen, millaisia tunteita herää, millaiseen toimintaan ne ohjaavat ja miten tunne vaikuttaa muiden suhtautumiseen.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Kulttuuriympäristö vaikuttaa sosiaalisten tunteiden, kuten häpeän, syyllisyyden ja ylpeyden ilmaisemiseen.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Kielelliset ilmaisut vaikuttavat myös tunteiden kokemiseen ja tulkintaan.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pic>
        <p:nvPicPr>
          <p:cNvPr id="68" name="Google Shape;68;p3" descr="Kuva, joka sisältää kohteen henkilö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8000" y="1311614"/>
            <a:ext cx="4386299" cy="2913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Tunteiden tutkiminen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Tunteiden tutkimisessa käytetään monipuolisia tiedonkeruumenetelmiä: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sz="1600">
                <a:latin typeface="Calibri"/>
                <a:ea typeface="Calibri"/>
                <a:cs typeface="Calibri"/>
                <a:sym typeface="Calibri"/>
              </a:rPr>
              <a:t>itsearvioinnit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sz="1600">
                <a:latin typeface="Calibri"/>
                <a:ea typeface="Calibri"/>
                <a:cs typeface="Calibri"/>
                <a:sym typeface="Calibri"/>
              </a:rPr>
              <a:t>projektiiviset testit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sz="1600">
                <a:latin typeface="Calibri"/>
                <a:ea typeface="Calibri"/>
                <a:cs typeface="Calibri"/>
                <a:sym typeface="Calibri"/>
              </a:rPr>
              <a:t>observointi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sz="1600">
                <a:latin typeface="Calibri"/>
                <a:ea typeface="Calibri"/>
                <a:cs typeface="Calibri"/>
                <a:sym typeface="Calibri"/>
              </a:rPr>
              <a:t>fysiologiset mittaukset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sz="1600">
                <a:latin typeface="Calibri"/>
                <a:ea typeface="Calibri"/>
                <a:cs typeface="Calibri"/>
                <a:sym typeface="Calibri"/>
              </a:rPr>
              <a:t>aivotutkimusmenetelmät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sz="1600">
                <a:latin typeface="Calibri"/>
                <a:ea typeface="Calibri"/>
                <a:cs typeface="Calibri"/>
                <a:sym typeface="Calibri"/>
              </a:rPr>
              <a:t>kokemusotosmenetelmä (ESM)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endParaRPr/>
          </a:p>
        </p:txBody>
      </p:sp>
      <p:pic>
        <p:nvPicPr>
          <p:cNvPr id="75" name="Google Shape;75;p4" descr="Kuva, joka sisältää kohteen teksti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51226" y="2057399"/>
            <a:ext cx="4556704" cy="264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Näytössä katseltava esitys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 Light</vt:lpstr>
      <vt:lpstr>Skeema 4 1.2 Tunteet ovat universaaleja mutta myös kulttuurisidonnaisia</vt:lpstr>
      <vt:lpstr>Perustunteisiin liittyvät ilmeet tunnistetaan maailmanlaajuisesti</vt:lpstr>
      <vt:lpstr>Kulttuuri vaikuttaa tunteisiin</vt:lpstr>
      <vt:lpstr>Tunteiden tutkiminen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4 1.2 Tunteet ovat universaaleja mutta myös kulttuurisidonnaisia</dc:title>
  <cp:lastModifiedBy>Hanna Sokratous</cp:lastModifiedBy>
  <cp:revision>1</cp:revision>
  <dcterms:modified xsi:type="dcterms:W3CDTF">2022-03-11T10:28:00Z</dcterms:modified>
</cp:coreProperties>
</file>