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9" d="100"/>
          <a:sy n="99" d="100"/>
        </p:scale>
        <p:origin x="84" y="43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10a4226defa_0_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10a4226defa_0_2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10a4226defa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10a4226defa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10a4226defa_0_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10a4226defa_0_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10a4226defa_0_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10a4226defa_0_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>
            <a:spLocks noGrp="1"/>
          </p:cNvSpPr>
          <p:nvPr>
            <p:ph type="ctrTitle"/>
          </p:nvPr>
        </p:nvSpPr>
        <p:spPr>
          <a:xfrm>
            <a:off x="311700" y="1176161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44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Skeema 4</a:t>
            </a:r>
            <a:br>
              <a:rPr lang="fi" sz="44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fi" sz="44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1.1 Tunteet ilmenevät monin tavoin</a:t>
            </a:r>
            <a:endParaRPr sz="4400" b="1" dirty="0">
              <a:solidFill>
                <a:srgbClr val="C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5" name="Google Shape;55;p13"/>
          <p:cNvSpPr txBox="1">
            <a:spLocks noGrp="1"/>
          </p:cNvSpPr>
          <p:nvPr>
            <p:ph type="subTitle" idx="1"/>
          </p:nvPr>
        </p:nvSpPr>
        <p:spPr>
          <a:xfrm>
            <a:off x="311700" y="3228761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Ydinsisältö</a:t>
            </a:r>
            <a:endParaRPr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dirty="0">
                <a:latin typeface="Calibri" panose="020F0502020204030204" pitchFamily="34" charset="0"/>
                <a:cs typeface="Calibri" panose="020F0502020204030204" pitchFamily="34" charset="0"/>
              </a:rPr>
              <a:t>Tunteet eli emootiot</a:t>
            </a:r>
            <a:endParaRPr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1" name="Google Shape;61;p1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fi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Emootio eli tunne on lyhytkestoinen, tietyssä tilanteessa heräävä mekanismi.</a:t>
            </a:r>
            <a:endParaRPr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fi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Mieliala on pitkäkestoinen, positiivisesti tai negatiivisesti sävyttynyt tunteenomainen kokemus, esim. alakuloisuus.</a:t>
            </a:r>
            <a:endParaRPr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fi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Tunteissa on fyysinen, psyykkinen, sosiaalinen ja kulttuurinen ulottuvuus.</a:t>
            </a:r>
            <a:endParaRPr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fi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Tunteet auttavat toimimaan eri tilanteissa.  </a:t>
            </a:r>
            <a:endParaRPr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fi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→ Ne luovat valmiuden toimia tarkoituksenmukaisesti.</a:t>
            </a:r>
            <a:endParaRPr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endParaRPr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dirty="0">
                <a:latin typeface="Calibri" panose="020F0502020204030204" pitchFamily="34" charset="0"/>
                <a:cs typeface="Calibri" panose="020F0502020204030204" pitchFamily="34" charset="0"/>
              </a:rPr>
              <a:t>Psyykkinen hyvinvointi on mielen hyvinvointia</a:t>
            </a:r>
            <a:endParaRPr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7" name="Google Shape;67;p1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Psyykkiseen hyvinvointiin kuuluu mm.</a:t>
            </a:r>
            <a:endParaRPr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lvl="0" indent="-342900" algn="l" rtl="0"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lang="fi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itsensä arvostaminen</a:t>
            </a:r>
            <a:endParaRPr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fi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tunteiden säätelykyky</a:t>
            </a:r>
            <a:endParaRPr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fi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toimivat ihmissuhteet</a:t>
            </a:r>
            <a:endParaRPr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fi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mahdollisuus vaikuttaa omaan elämäänsä</a:t>
            </a:r>
            <a:endParaRPr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fi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elämän kokeminen merkitykselliseksi.</a:t>
            </a:r>
            <a:endParaRPr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fi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Mielenterveys liittyy psyykkiseen hyvinvointiin:</a:t>
            </a:r>
            <a:endParaRPr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14300" lvl="0" indent="0" algn="l" rtl="0">
              <a:spcBef>
                <a:spcPts val="1200"/>
              </a:spcBef>
              <a:spcAft>
                <a:spcPts val="0"/>
              </a:spcAft>
              <a:buSzPts val="1800"/>
              <a:buNone/>
            </a:pPr>
            <a:r>
              <a:rPr lang="fi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M</a:t>
            </a:r>
            <a:r>
              <a:rPr lang="fi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ielenterveyden häiriöillä viitataan psyykkisen hyvinvoinnin heikkenemiseen.</a:t>
            </a:r>
            <a:endParaRPr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endParaRPr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dirty="0">
                <a:latin typeface="Calibri" panose="020F0502020204030204" pitchFamily="34" charset="0"/>
                <a:cs typeface="Calibri" panose="020F0502020204030204" pitchFamily="34" charset="0"/>
              </a:rPr>
              <a:t>Tunteiden ulottuvuudet</a:t>
            </a:r>
            <a:endParaRPr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5" name="Kuva 4">
            <a:extLst>
              <a:ext uri="{FF2B5EF4-FFF2-40B4-BE49-F238E27FC236}">
                <a16:creationId xmlns:a16="http://schemas.microsoft.com/office/drawing/2014/main" id="{99096312-E00C-46B9-A361-40DC48524A9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41678" y="1095293"/>
            <a:ext cx="5260644" cy="3855701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dirty="0">
                <a:latin typeface="Calibri" panose="020F0502020204030204" pitchFamily="34" charset="0"/>
                <a:cs typeface="Calibri" panose="020F0502020204030204" pitchFamily="34" charset="0"/>
              </a:rPr>
              <a:t>Tunteen osatekijät</a:t>
            </a:r>
            <a:endParaRPr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3" name="Kuva 2" descr="Kuva, joka sisältää kohteen teksti, näyttökuva, käyntikortti&#10;&#10;Kuvaus luotu automaattisesti">
            <a:extLst>
              <a:ext uri="{FF2B5EF4-FFF2-40B4-BE49-F238E27FC236}">
                <a16:creationId xmlns:a16="http://schemas.microsoft.com/office/drawing/2014/main" id="{17A8E104-689F-4136-BB25-B41F816D957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98821" y="846139"/>
            <a:ext cx="3781008" cy="4143355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106</Words>
  <Application>Microsoft Office PowerPoint</Application>
  <PresentationFormat>Näytössä katseltava esitys (16:9)</PresentationFormat>
  <Paragraphs>19</Paragraphs>
  <Slides>5</Slides>
  <Notes>5</Notes>
  <HiddenSlides>0</HiddenSlides>
  <MMClips>0</MMClips>
  <ScaleCrop>false</ScaleCrop>
  <HeadingPairs>
    <vt:vector size="6" baseType="variant">
      <vt:variant>
        <vt:lpstr>Käytetyt fontit</vt:lpstr>
      </vt:variant>
      <vt:variant>
        <vt:i4>2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5</vt:i4>
      </vt:variant>
    </vt:vector>
  </HeadingPairs>
  <TitlesOfParts>
    <vt:vector size="8" baseType="lpstr">
      <vt:lpstr>Arial</vt:lpstr>
      <vt:lpstr>Calibri</vt:lpstr>
      <vt:lpstr>Simple Light</vt:lpstr>
      <vt:lpstr>Skeema 4 1.1 Tunteet ilmenevät monin tavoin</vt:lpstr>
      <vt:lpstr>Tunteet eli emootiot</vt:lpstr>
      <vt:lpstr>Psyykkinen hyvinvointi on mielen hyvinvointia</vt:lpstr>
      <vt:lpstr>Tunteiden ulottuvuudet</vt:lpstr>
      <vt:lpstr>Tunteen osatekijät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1.1 Tunteet ilmenevät monin tavoin</dc:title>
  <cp:lastModifiedBy>Hanna Sokratous</cp:lastModifiedBy>
  <cp:revision>5</cp:revision>
  <dcterms:modified xsi:type="dcterms:W3CDTF">2022-02-03T10:31:07Z</dcterms:modified>
</cp:coreProperties>
</file>