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0" roundtripDataSignature="AMtx7mjAekJhnlsfV+vs1p6Am5ydAIb/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5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9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yle.fi/aihe/artikkeli/2019/08/20/tuntuuko-etta-paassasi-on-liikaa-muistettavia-asioita-nain-siivoat-muistisi-ja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0" y="747234"/>
            <a:ext cx="8520600" cy="156214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3600">
                <a:solidFill>
                  <a:srgbClr val="91A000"/>
                </a:solidFill>
                <a:latin typeface="Calibri"/>
                <a:ea typeface="Calibri"/>
                <a:cs typeface="Calibri"/>
                <a:sym typeface="Calibri"/>
              </a:rPr>
              <a:t>4.11 Työmuistissa tietoa työstetään tässä ja nyt</a:t>
            </a:r>
            <a:endParaRPr b="1">
              <a:solidFill>
                <a:srgbClr val="91A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311699" y="2695550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fi">
                <a:latin typeface="Calibri"/>
                <a:ea typeface="Calibri"/>
                <a:cs typeface="Calibri"/>
                <a:sym typeface="Calibri"/>
              </a:rPr>
              <a:t>Motivointi 2: Artikkelianalyysi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3454546" y="390632"/>
            <a:ext cx="2234907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i" sz="4000" u="none" cap="none" strike="noStrike">
                <a:solidFill>
                  <a:srgbClr val="91A000"/>
                </a:solidFill>
                <a:latin typeface="Calibri"/>
                <a:ea typeface="Calibri"/>
                <a:cs typeface="Calibri"/>
                <a:sym typeface="Calibri"/>
              </a:rPr>
              <a:t>Skeema 3</a:t>
            </a:r>
            <a:endParaRPr b="0" i="0" sz="4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Ohjeita työskentelyyn: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Työskennelkää 2–3 hengen ryhmissä.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Keskustelkaa aluksi kuinka opiskelette uusia asioita.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800">
                <a:latin typeface="Calibri"/>
                <a:ea typeface="Calibri"/>
                <a:cs typeface="Calibri"/>
                <a:sym typeface="Calibri"/>
              </a:rPr>
              <a:t>Millaisessa ympäristössä opiskelette?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800">
                <a:latin typeface="Calibri"/>
                <a:ea typeface="Calibri"/>
                <a:cs typeface="Calibri"/>
                <a:sym typeface="Calibri"/>
              </a:rPr>
              <a:t>Onko esim. kännykkä esillä, kun opiskelette?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800">
                <a:latin typeface="Calibri"/>
                <a:ea typeface="Calibri"/>
                <a:cs typeface="Calibri"/>
                <a:sym typeface="Calibri"/>
              </a:rPr>
              <a:t>Reagoitteko mahdollisiin viesteihin ja keskeytyksiin opiskelun aikana?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Lukekaa aivotutkija Minna Huotilaisen vinkkejä muistin siivoamiseen ja tehokkaampaan oppimiseen </a:t>
            </a:r>
            <a:r>
              <a:rPr lang="fi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https://yle.fi/aihe/artikkeli/2019/08/20/tuntuuko-etta-paassasi-on-liikaa-muistettavia-asioita-nain-siivoat-muistisi-ja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Jakakaa luettava materiaali sopivasti ryhmänne kesken.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Lukemisen jälkeen vastatkaa yhdessä seuraan sivun kysymyksiin.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Pohdi ryhmän kanssa: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Mitä tarkoittaa, että työmuisti on “muistimme heikoin lenkki”?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Miksi työmuisti on kuitenkin oppimisen näkökulmasta merkityksellinen ja tärkeä?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Miten voimme tukea omaa oppimistamme ja muistin toimintaa?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ourier New"/>
              <a:buChar char="o"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Tutustukaa yhdessä artikkelin lopussa oleviin vinkkeihin.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ourier New"/>
              <a:buChar char="o"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Arvioikaa omia opiskelutapojanne suhteessa annettuihin vinkkeihin.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Font typeface="Courier New"/>
              <a:buChar char="o"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Mitä jo nyt hyödynnät, mitä voisit ottaa seuraavaksi käyttöösi?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