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4"/>
  </p:notesMasterIdLst>
  <p:sldIdLst>
    <p:sldId id="257" r:id="rId5"/>
    <p:sldId id="273" r:id="rId6"/>
    <p:sldId id="274" r:id="rId7"/>
    <p:sldId id="275" r:id="rId8"/>
    <p:sldId id="276" r:id="rId9"/>
    <p:sldId id="281" r:id="rId10"/>
    <p:sldId id="280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B01610-CE5F-4D01-B40E-52AE02274047}" v="9" dt="2020-10-19T11:26:51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82"/>
  </p:normalViewPr>
  <p:slideViewPr>
    <p:cSldViewPr snapToGrid="0" snapToObjects="1">
      <p:cViewPr varScale="1">
        <p:scale>
          <a:sx n="69" d="100"/>
          <a:sy n="69" d="100"/>
        </p:scale>
        <p:origin x="5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D5B01610-CE5F-4D01-B40E-52AE02274047}"/>
    <pc:docChg chg="custSel addSld delSld modSld">
      <pc:chgData name="Mari Purola" userId="e3225e4c-68f7-4c12-bf7e-43dbe7929f7a" providerId="ADAL" clId="{D5B01610-CE5F-4D01-B40E-52AE02274047}" dt="2020-10-19T11:37:17.203" v="293" actId="113"/>
      <pc:docMkLst>
        <pc:docMk/>
      </pc:docMkLst>
      <pc:sldChg chg="addSp delSp modSp">
        <pc:chgData name="Mari Purola" userId="e3225e4c-68f7-4c12-bf7e-43dbe7929f7a" providerId="ADAL" clId="{D5B01610-CE5F-4D01-B40E-52AE02274047}" dt="2020-10-19T09:37:44.360" v="2" actId="14100"/>
        <pc:sldMkLst>
          <pc:docMk/>
          <pc:sldMk cId="1279080065" sldId="257"/>
        </pc:sldMkLst>
        <pc:picChg chg="del">
          <ac:chgData name="Mari Purola" userId="e3225e4c-68f7-4c12-bf7e-43dbe7929f7a" providerId="ADAL" clId="{D5B01610-CE5F-4D01-B40E-52AE02274047}" dt="2020-10-19T09:37:40.155" v="0" actId="478"/>
          <ac:picMkLst>
            <pc:docMk/>
            <pc:sldMk cId="1279080065" sldId="257"/>
            <ac:picMk id="4" creationId="{EB8D7EDC-C78B-44C6-B0EA-937EB3E4FB87}"/>
          </ac:picMkLst>
        </pc:picChg>
        <pc:picChg chg="add mod">
          <ac:chgData name="Mari Purola" userId="e3225e4c-68f7-4c12-bf7e-43dbe7929f7a" providerId="ADAL" clId="{D5B01610-CE5F-4D01-B40E-52AE02274047}" dt="2020-10-19T09:37:44.360" v="2" actId="14100"/>
          <ac:picMkLst>
            <pc:docMk/>
            <pc:sldMk cId="1279080065" sldId="257"/>
            <ac:picMk id="8" creationId="{5E07C2F5-9515-47AA-A7A3-3D1BCE255D10}"/>
          </ac:picMkLst>
        </pc:picChg>
      </pc:sldChg>
      <pc:sldChg chg="addSp delSp modSp">
        <pc:chgData name="Mari Purola" userId="e3225e4c-68f7-4c12-bf7e-43dbe7929f7a" providerId="ADAL" clId="{D5B01610-CE5F-4D01-B40E-52AE02274047}" dt="2020-10-19T11:23:13.325" v="6" actId="1076"/>
        <pc:sldMkLst>
          <pc:docMk/>
          <pc:sldMk cId="3014170732" sldId="273"/>
        </pc:sldMkLst>
        <pc:picChg chg="del">
          <ac:chgData name="Mari Purola" userId="e3225e4c-68f7-4c12-bf7e-43dbe7929f7a" providerId="ADAL" clId="{D5B01610-CE5F-4D01-B40E-52AE02274047}" dt="2020-10-19T11:23:06.230" v="3" actId="478"/>
          <ac:picMkLst>
            <pc:docMk/>
            <pc:sldMk cId="3014170732" sldId="273"/>
            <ac:picMk id="5" creationId="{98CC589B-9C63-43BA-9022-8AA51A324BE3}"/>
          </ac:picMkLst>
        </pc:picChg>
        <pc:picChg chg="add mod">
          <ac:chgData name="Mari Purola" userId="e3225e4c-68f7-4c12-bf7e-43dbe7929f7a" providerId="ADAL" clId="{D5B01610-CE5F-4D01-B40E-52AE02274047}" dt="2020-10-19T11:23:13.325" v="6" actId="1076"/>
          <ac:picMkLst>
            <pc:docMk/>
            <pc:sldMk cId="3014170732" sldId="273"/>
            <ac:picMk id="6" creationId="{546A4F0E-5420-41F7-8B90-EF02AF3DFE37}"/>
          </ac:picMkLst>
        </pc:picChg>
      </pc:sldChg>
      <pc:sldChg chg="addSp delSp modSp del">
        <pc:chgData name="Mari Purola" userId="e3225e4c-68f7-4c12-bf7e-43dbe7929f7a" providerId="ADAL" clId="{D5B01610-CE5F-4D01-B40E-52AE02274047}" dt="2020-10-19T11:28:51.243" v="101" actId="47"/>
        <pc:sldMkLst>
          <pc:docMk/>
          <pc:sldMk cId="357675266" sldId="277"/>
        </pc:sldMkLst>
        <pc:spChg chg="del mod">
          <ac:chgData name="Mari Purola" userId="e3225e4c-68f7-4c12-bf7e-43dbe7929f7a" providerId="ADAL" clId="{D5B01610-CE5F-4D01-B40E-52AE02274047}" dt="2020-10-19T11:27:52.903" v="98" actId="478"/>
          <ac:spMkLst>
            <pc:docMk/>
            <pc:sldMk cId="357675266" sldId="277"/>
            <ac:spMk id="3" creationId="{B5D3261B-8893-B74E-89A2-04218277329A}"/>
          </ac:spMkLst>
        </pc:spChg>
        <pc:picChg chg="add mod">
          <ac:chgData name="Mari Purola" userId="e3225e4c-68f7-4c12-bf7e-43dbe7929f7a" providerId="ADAL" clId="{D5B01610-CE5F-4D01-B40E-52AE02274047}" dt="2020-10-19T11:25:27.455" v="23" actId="1076"/>
          <ac:picMkLst>
            <pc:docMk/>
            <pc:sldMk cId="357675266" sldId="277"/>
            <ac:picMk id="5" creationId="{3EAD9F2C-1C4A-49E3-BC7C-FACB10DC59ED}"/>
          </ac:picMkLst>
        </pc:picChg>
      </pc:sldChg>
      <pc:sldChg chg="addSp delSp modSp new del mod modClrScheme chgLayout">
        <pc:chgData name="Mari Purola" userId="e3225e4c-68f7-4c12-bf7e-43dbe7929f7a" providerId="ADAL" clId="{D5B01610-CE5F-4D01-B40E-52AE02274047}" dt="2020-10-19T11:28:52.729" v="102" actId="47"/>
        <pc:sldMkLst>
          <pc:docMk/>
          <pc:sldMk cId="1153278748" sldId="280"/>
        </pc:sldMkLst>
        <pc:spChg chg="mod ord">
          <ac:chgData name="Mari Purola" userId="e3225e4c-68f7-4c12-bf7e-43dbe7929f7a" providerId="ADAL" clId="{D5B01610-CE5F-4D01-B40E-52AE02274047}" dt="2020-10-19T11:27:00.604" v="42" actId="20577"/>
          <ac:spMkLst>
            <pc:docMk/>
            <pc:sldMk cId="1153278748" sldId="280"/>
            <ac:spMk id="2" creationId="{C5A5F916-6606-4927-AE02-01409ED02FD5}"/>
          </ac:spMkLst>
        </pc:spChg>
        <pc:spChg chg="del">
          <ac:chgData name="Mari Purola" userId="e3225e4c-68f7-4c12-bf7e-43dbe7929f7a" providerId="ADAL" clId="{D5B01610-CE5F-4D01-B40E-52AE02274047}" dt="2020-10-19T11:24:08.461" v="19"/>
          <ac:spMkLst>
            <pc:docMk/>
            <pc:sldMk cId="1153278748" sldId="280"/>
            <ac:spMk id="3" creationId="{37087989-D8AD-45EB-B908-65EE9315A185}"/>
          </ac:spMkLst>
        </pc:spChg>
        <pc:spChg chg="mod ord">
          <ac:chgData name="Mari Purola" userId="e3225e4c-68f7-4c12-bf7e-43dbe7929f7a" providerId="ADAL" clId="{D5B01610-CE5F-4D01-B40E-52AE02274047}" dt="2020-10-19T11:26:49.264" v="24" actId="700"/>
          <ac:spMkLst>
            <pc:docMk/>
            <pc:sldMk cId="1153278748" sldId="280"/>
            <ac:spMk id="4" creationId="{1588E086-5A0D-4B6E-A938-238642D52911}"/>
          </ac:spMkLst>
        </pc:spChg>
        <pc:spChg chg="add mod ord">
          <ac:chgData name="Mari Purola" userId="e3225e4c-68f7-4c12-bf7e-43dbe7929f7a" providerId="ADAL" clId="{D5B01610-CE5F-4D01-B40E-52AE02274047}" dt="2020-10-19T11:27:37.048" v="90" actId="20577"/>
          <ac:spMkLst>
            <pc:docMk/>
            <pc:sldMk cId="1153278748" sldId="280"/>
            <ac:spMk id="6" creationId="{12607C6B-E1D9-4FE7-85E3-C794091DBAD3}"/>
          </ac:spMkLst>
        </pc:spChg>
        <pc:spChg chg="add mod ord">
          <ac:chgData name="Mari Purola" userId="e3225e4c-68f7-4c12-bf7e-43dbe7929f7a" providerId="ADAL" clId="{D5B01610-CE5F-4D01-B40E-52AE02274047}" dt="2020-10-19T11:27:40.824" v="96" actId="20577"/>
          <ac:spMkLst>
            <pc:docMk/>
            <pc:sldMk cId="1153278748" sldId="280"/>
            <ac:spMk id="7" creationId="{3456DB5A-D19B-44AB-84D5-51EE28E9ED57}"/>
          </ac:spMkLst>
        </pc:spChg>
        <pc:spChg chg="add del mod ord">
          <ac:chgData name="Mari Purola" userId="e3225e4c-68f7-4c12-bf7e-43dbe7929f7a" providerId="ADAL" clId="{D5B01610-CE5F-4D01-B40E-52AE02274047}" dt="2020-10-19T11:26:51.871" v="25"/>
          <ac:spMkLst>
            <pc:docMk/>
            <pc:sldMk cId="1153278748" sldId="280"/>
            <ac:spMk id="8" creationId="{5F05A704-BFE4-48F9-BEAD-95775DF3F136}"/>
          </ac:spMkLst>
        </pc:spChg>
        <pc:picChg chg="add mod ord">
          <ac:chgData name="Mari Purola" userId="e3225e4c-68f7-4c12-bf7e-43dbe7929f7a" providerId="ADAL" clId="{D5B01610-CE5F-4D01-B40E-52AE02274047}" dt="2020-10-19T11:28:07.711" v="100" actId="1076"/>
          <ac:picMkLst>
            <pc:docMk/>
            <pc:sldMk cId="1153278748" sldId="280"/>
            <ac:picMk id="5" creationId="{CBAC7EB8-EF0E-433A-B578-5A818CB0E4D2}"/>
          </ac:picMkLst>
        </pc:picChg>
        <pc:picChg chg="add mod">
          <ac:chgData name="Mari Purola" userId="e3225e4c-68f7-4c12-bf7e-43dbe7929f7a" providerId="ADAL" clId="{D5B01610-CE5F-4D01-B40E-52AE02274047}" dt="2020-10-19T11:28:05.463" v="99" actId="1076"/>
          <ac:picMkLst>
            <pc:docMk/>
            <pc:sldMk cId="1153278748" sldId="280"/>
            <ac:picMk id="9" creationId="{568E46D7-CBF0-453E-BD3F-9AA87473D377}"/>
          </ac:picMkLst>
        </pc:picChg>
      </pc:sldChg>
      <pc:sldChg chg="modSp new">
        <pc:chgData name="Mari Purola" userId="e3225e4c-68f7-4c12-bf7e-43dbe7929f7a" providerId="ADAL" clId="{D5B01610-CE5F-4D01-B40E-52AE02274047}" dt="2020-10-19T11:37:17.203" v="293" actId="113"/>
        <pc:sldMkLst>
          <pc:docMk/>
          <pc:sldMk cId="3829824628" sldId="280"/>
        </pc:sldMkLst>
        <pc:spChg chg="mod">
          <ac:chgData name="Mari Purola" userId="e3225e4c-68f7-4c12-bf7e-43dbe7929f7a" providerId="ADAL" clId="{D5B01610-CE5F-4D01-B40E-52AE02274047}" dt="2020-10-19T11:29:32.578" v="132" actId="20577"/>
          <ac:spMkLst>
            <pc:docMk/>
            <pc:sldMk cId="3829824628" sldId="280"/>
            <ac:spMk id="2" creationId="{4F0363C9-308E-4311-9E25-695481B951AC}"/>
          </ac:spMkLst>
        </pc:spChg>
        <pc:spChg chg="mod">
          <ac:chgData name="Mari Purola" userId="e3225e4c-68f7-4c12-bf7e-43dbe7929f7a" providerId="ADAL" clId="{D5B01610-CE5F-4D01-B40E-52AE02274047}" dt="2020-10-19T11:37:17.203" v="293" actId="113"/>
          <ac:spMkLst>
            <pc:docMk/>
            <pc:sldMk cId="3829824628" sldId="280"/>
            <ac:spMk id="3" creationId="{98B5EE46-FCAD-40F4-9239-E4F670001296}"/>
          </ac:spMkLst>
        </pc:spChg>
      </pc:sldChg>
    </pc:docChg>
  </pc:docChgLst>
  <pc:docChgLst>
    <pc:chgData name="Mari Purola" userId="e3225e4c-68f7-4c12-bf7e-43dbe7929f7a" providerId="ADAL" clId="{90FF4055-9A48-47EA-ACA1-49A81248C55D}"/>
    <pc:docChg chg="custSel modSld">
      <pc:chgData name="Mari Purola" userId="e3225e4c-68f7-4c12-bf7e-43dbe7929f7a" providerId="ADAL" clId="{90FF4055-9A48-47EA-ACA1-49A81248C55D}" dt="2020-09-29T13:27:06.988" v="385" actId="20577"/>
      <pc:docMkLst>
        <pc:docMk/>
      </pc:docMkLst>
      <pc:sldChg chg="modSp">
        <pc:chgData name="Mari Purola" userId="e3225e4c-68f7-4c12-bf7e-43dbe7929f7a" providerId="ADAL" clId="{90FF4055-9A48-47EA-ACA1-49A81248C55D}" dt="2020-09-29T13:14:46.663" v="0" actId="20577"/>
        <pc:sldMkLst>
          <pc:docMk/>
          <pc:sldMk cId="3014170732" sldId="273"/>
        </pc:sldMkLst>
        <pc:spChg chg="mod">
          <ac:chgData name="Mari Purola" userId="e3225e4c-68f7-4c12-bf7e-43dbe7929f7a" providerId="ADAL" clId="{90FF4055-9A48-47EA-ACA1-49A81248C55D}" dt="2020-09-29T13:14:46.663" v="0" actId="20577"/>
          <ac:spMkLst>
            <pc:docMk/>
            <pc:sldMk cId="3014170732" sldId="273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90FF4055-9A48-47EA-ACA1-49A81248C55D}" dt="2020-09-29T13:16:59.798" v="126" actId="20577"/>
        <pc:sldMkLst>
          <pc:docMk/>
          <pc:sldMk cId="2936980939" sldId="274"/>
        </pc:sldMkLst>
        <pc:spChg chg="mod">
          <ac:chgData name="Mari Purola" userId="e3225e4c-68f7-4c12-bf7e-43dbe7929f7a" providerId="ADAL" clId="{90FF4055-9A48-47EA-ACA1-49A81248C55D}" dt="2020-09-29T13:16:59.798" v="126" actId="20577"/>
          <ac:spMkLst>
            <pc:docMk/>
            <pc:sldMk cId="2936980939" sldId="274"/>
            <ac:spMk id="3" creationId="{C10E79C0-868F-4140-9308-A70BBA2A213D}"/>
          </ac:spMkLst>
        </pc:spChg>
      </pc:sldChg>
      <pc:sldChg chg="modSp">
        <pc:chgData name="Mari Purola" userId="e3225e4c-68f7-4c12-bf7e-43dbe7929f7a" providerId="ADAL" clId="{90FF4055-9A48-47EA-ACA1-49A81248C55D}" dt="2020-09-29T13:27:06.988" v="385" actId="20577"/>
        <pc:sldMkLst>
          <pc:docMk/>
          <pc:sldMk cId="2257968397" sldId="275"/>
        </pc:sldMkLst>
        <pc:spChg chg="mod">
          <ac:chgData name="Mari Purola" userId="e3225e4c-68f7-4c12-bf7e-43dbe7929f7a" providerId="ADAL" clId="{90FF4055-9A48-47EA-ACA1-49A81248C55D}" dt="2020-09-29T13:27:06.988" v="385" actId="20577"/>
          <ac:spMkLst>
            <pc:docMk/>
            <pc:sldMk cId="2257968397" sldId="275"/>
            <ac:spMk id="3" creationId="{218AD68B-115E-B141-BC8A-20E66EEE626D}"/>
          </ac:spMkLst>
        </pc:spChg>
      </pc:sldChg>
      <pc:sldChg chg="modSp">
        <pc:chgData name="Mari Purola" userId="e3225e4c-68f7-4c12-bf7e-43dbe7929f7a" providerId="ADAL" clId="{90FF4055-9A48-47EA-ACA1-49A81248C55D}" dt="2020-09-29T13:27:00.626" v="384" actId="113"/>
        <pc:sldMkLst>
          <pc:docMk/>
          <pc:sldMk cId="1314644383" sldId="276"/>
        </pc:sldMkLst>
        <pc:spChg chg="mod">
          <ac:chgData name="Mari Purola" userId="e3225e4c-68f7-4c12-bf7e-43dbe7929f7a" providerId="ADAL" clId="{90FF4055-9A48-47EA-ACA1-49A81248C55D}" dt="2020-09-29T13:27:00.626" v="384" actId="113"/>
          <ac:spMkLst>
            <pc:docMk/>
            <pc:sldMk cId="1314644383" sldId="276"/>
            <ac:spMk id="3" creationId="{5BF47BB8-55F3-F441-82E3-F64093575D73}"/>
          </ac:spMkLst>
        </pc:spChg>
      </pc:sldChg>
      <pc:sldChg chg="modSp">
        <pc:chgData name="Mari Purola" userId="e3225e4c-68f7-4c12-bf7e-43dbe7929f7a" providerId="ADAL" clId="{90FF4055-9A48-47EA-ACA1-49A81248C55D}" dt="2020-09-29T13:24:09.266" v="341" actId="255"/>
        <pc:sldMkLst>
          <pc:docMk/>
          <pc:sldMk cId="3761162862" sldId="278"/>
        </pc:sldMkLst>
        <pc:spChg chg="mod">
          <ac:chgData name="Mari Purola" userId="e3225e4c-68f7-4c12-bf7e-43dbe7929f7a" providerId="ADAL" clId="{90FF4055-9A48-47EA-ACA1-49A81248C55D}" dt="2020-09-29T13:24:09.266" v="341" actId="255"/>
          <ac:spMkLst>
            <pc:docMk/>
            <pc:sldMk cId="3761162862" sldId="278"/>
            <ac:spMk id="3" creationId="{3ABDE634-EB67-D849-B46C-5E9745318302}"/>
          </ac:spMkLst>
        </pc:spChg>
      </pc:sldChg>
      <pc:sldChg chg="modSp">
        <pc:chgData name="Mari Purola" userId="e3225e4c-68f7-4c12-bf7e-43dbe7929f7a" providerId="ADAL" clId="{90FF4055-9A48-47EA-ACA1-49A81248C55D}" dt="2020-09-29T13:26:51.081" v="383" actId="20577"/>
        <pc:sldMkLst>
          <pc:docMk/>
          <pc:sldMk cId="126664275" sldId="279"/>
        </pc:sldMkLst>
        <pc:spChg chg="mod">
          <ac:chgData name="Mari Purola" userId="e3225e4c-68f7-4c12-bf7e-43dbe7929f7a" providerId="ADAL" clId="{90FF4055-9A48-47EA-ACA1-49A81248C55D}" dt="2020-09-29T13:26:51.081" v="383" actId="20577"/>
          <ac:spMkLst>
            <pc:docMk/>
            <pc:sldMk cId="126664275" sldId="279"/>
            <ac:spMk id="3" creationId="{3ABDE634-EB67-D849-B46C-5E97453183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2BAE8-FE77-4A5B-B45F-4C602645732A}" type="datetimeFigureOut">
              <a:rPr lang="fi-FI" smtClean="0"/>
              <a:t>16.9.2021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D1E60-5F39-457F-B634-D21ABA61C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51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559012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7073833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48186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87144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758171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77460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5245221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0303812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972913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18050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331375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124805-1EDF-4584-BCE5-171EACC4C77D}" type="datetime1">
              <a:rPr lang="fi-FI" smtClean="0"/>
              <a:t>16.9.2021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DF45FD2-CB36-904F-89CB-CEBC81390139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03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</p:spPr>
        <p:txBody>
          <a:bodyPr anchor="b">
            <a:normAutofit/>
          </a:bodyPr>
          <a:lstStyle/>
          <a:p>
            <a:pPr algn="l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7.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Biologinen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näkökulma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ihmisen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toimintaan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anchor="t">
            <a:normAutofit/>
          </a:bodyPr>
          <a:lstStyle/>
          <a:p>
            <a:endParaRPr lang="en-US" sz="16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08AFB0-F446-415F-987E-60E5A599B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5E07C2F5-9515-47AA-A7A3-3D1BCE255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65" y="2539048"/>
            <a:ext cx="4631554" cy="175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8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Eri näkökulmat ihmisen toimintaan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4429615" cy="3931920"/>
          </a:xfrm>
        </p:spPr>
        <p:txBody>
          <a:bodyPr>
            <a:normAutofit/>
          </a:bodyPr>
          <a:lstStyle/>
          <a:p>
            <a:endParaRPr lang="fi-FI" b="1" dirty="0"/>
          </a:p>
          <a:p>
            <a:endParaRPr lang="fi-FI" b="1" dirty="0">
              <a:effectLst/>
            </a:endParaRPr>
          </a:p>
          <a:p>
            <a:endParaRPr lang="fi-FI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083B25-50B5-473D-991B-18E025640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© Sanoma Pro, Tekijät ● Mieli 1 Toimiva ja oppiva ihminen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46A4F0E-5420-41F7-8B90-EF02AF3DF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413" y="570983"/>
            <a:ext cx="4552594" cy="571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1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851C8-45F5-8841-BCFD-6BE7FBFC4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Perimä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E79C0-868F-4140-9308-A70BBA2A2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periytyvien geenien kokonaisuus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geenit vaikuttavat ihmisen toimintaan säätelemällä hermoston kehitystä ja toimintaa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käyttäytymisgenetiikka: </a:t>
            </a:r>
            <a:r>
              <a:rPr lang="fi-FI" dirty="0"/>
              <a:t>tutkitaan geneettisten erojen vaikutusta ihmisiin sekä geenien ja ympäristön vuorovaikutusta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perimä ja ympäristö vaikuttavat ominaisuuksiin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A1D6385-B9CB-4A24-8E90-9A9DB331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293698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4E52F-0183-D84E-91F9-EDF76148F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Evoluutiopsykologia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AD68B-115E-B141-BC8A-20E66EEE6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dirty="0"/>
              <a:t>tutkimuskohde: evoluution ja luonnonvalinnan vaikutukset ihmisen mieleen ja käyttäytymiseen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adaptaatio</a:t>
            </a:r>
            <a:r>
              <a:rPr lang="fi-FI" dirty="0"/>
              <a:t> = sopeuma eli eliön piirre, rakenne tai ominaisuus, joka edistää hengissä pysymistä tai lisääntymistä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Esimerkiksi kyky rakastua ja muodostaa läheisiä suhteita toimii selviytymistä edistävästi.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Evoluutiopsykologiaa on kritisoitu siitä, että siinä tehdään nykyhetkestä käsin hypoteeseja menneisyydestä.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3A4709B-9070-4205-B317-681C3A69A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225796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BD71-7A3F-D54A-8239-E5609EC2F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Temperamentti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47BB8-55F3-F441-82E3-F64093575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dirty="0"/>
              <a:t>ihmisen synnynnäinen ja yksilöllinen toimintatyyli ja reagointitapa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Temperamenttiin kuuluu: 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b="1" dirty="0"/>
              <a:t>itsesäätely</a:t>
            </a:r>
            <a:r>
              <a:rPr lang="fi-FI" dirty="0"/>
              <a:t>: kuinka helppoa tai vaikeaa yksilölle on säädellä omaa toimintaansa ja hillitä sitä</a:t>
            </a:r>
            <a:endParaRPr lang="fi-FI" dirty="0">
              <a:effectLst/>
            </a:endParaRPr>
          </a:p>
          <a:p>
            <a:pPr marL="470916" lvl="1" indent="-342900">
              <a:buFont typeface="+mj-lt"/>
              <a:buAutoNum type="arabicPeriod"/>
            </a:pPr>
            <a:r>
              <a:rPr lang="fi-FI" b="1" dirty="0"/>
              <a:t>taipumus kokea kielteisiä tunteita: </a:t>
            </a:r>
            <a:r>
              <a:rPr lang="fi-FI" dirty="0"/>
              <a:t>kuinka herkästi ja voimakkaasti kielteiset tunteet syntyvät, kuinka kauan ne kestävät ja kuinka voimakkaana ihminen kokee ne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b="1" dirty="0"/>
              <a:t>taipumus kokea myönteisiä tunteita: </a:t>
            </a:r>
            <a:r>
              <a:rPr lang="fi-FI" dirty="0"/>
              <a:t>kuinka voimakkaasti ja usein ihminen kokee myönteisiä tunteita erityisesti sosiaalisissa tilanteissa, kohdatessaan toisia ihmisiä tai kokeillessaan uusia asioita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temperamenttiin vaikuttavat perimä ja raskaudenaikainen ympäristö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A0B21B0-28D4-42F6-84CD-130245A9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31464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Tehtävä</a:t>
            </a:r>
            <a:br>
              <a:rPr lang="fi-FI" dirty="0" smtClean="0"/>
            </a:br>
            <a:r>
              <a:rPr lang="fi-FI" dirty="0"/>
              <a:t>hermosto ja aivot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Mistä kahdesta osasta hermosto koostuu?</a:t>
            </a:r>
          </a:p>
          <a:p>
            <a:endParaRPr lang="fi-FI" b="1" dirty="0"/>
          </a:p>
          <a:p>
            <a:endParaRPr lang="fi-FI" b="1" dirty="0" smtClean="0"/>
          </a:p>
          <a:p>
            <a:endParaRPr lang="fi-FI" b="1" dirty="0"/>
          </a:p>
          <a:p>
            <a:r>
              <a:rPr lang="fi-FI" b="1" dirty="0" smtClean="0"/>
              <a:t>Mistä neljästä osasta aivot koostuvat?</a:t>
            </a:r>
            <a:endParaRPr lang="fi-FI" b="1" dirty="0"/>
          </a:p>
          <a:p>
            <a:endParaRPr lang="fi-FI" b="1" dirty="0" smtClean="0"/>
          </a:p>
          <a:p>
            <a:endParaRPr lang="fi-FI" b="1" dirty="0"/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© Sanoma Pro, Tekijät ● Mieli 1 Toimiva ja oppiva ihminen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62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0363C9-308E-4311-9E25-695481B9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hermosto ja aivot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B5EE46-FCAD-40F4-9239-E4F670001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hermosto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keskushermosto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ääreishermosto</a:t>
            </a:r>
          </a:p>
          <a:p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aivot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aivorunko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limbinen järjestelmä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pikkuaivot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aivokuori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3C2C797-0B8B-4E89-B7C0-366A03A58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82982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23B81-921A-8448-9620-A2734F89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Hermoverkot ja hermoston viestintä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DE634-EB67-D849-B46C-5E9745318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hermoverkot</a:t>
            </a:r>
            <a:r>
              <a:rPr lang="fi-FI" dirty="0"/>
              <a:t> = hermosolujen yhteyksien muodostama kokonaisuus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hermosolujen viestintä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 sähköistä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 kemiallista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välittäjäaineet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 smtClean="0"/>
              <a:t>Hermoston (aivot)  </a:t>
            </a:r>
            <a:r>
              <a:rPr lang="fi-FI" sz="2000" dirty="0"/>
              <a:t>kemiallisen viestinnän </a:t>
            </a:r>
            <a:r>
              <a:rPr lang="fi-FI" sz="2000" dirty="0" smtClean="0"/>
              <a:t>muoto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 </a:t>
            </a:r>
            <a:r>
              <a:rPr lang="fi-FI" b="1" dirty="0" smtClean="0"/>
              <a:t>hormonit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 smtClean="0"/>
              <a:t>pääosin </a:t>
            </a:r>
            <a:r>
              <a:rPr lang="fi-FI" sz="2000" b="1" dirty="0"/>
              <a:t>verenkierrossa vaikuttavia </a:t>
            </a:r>
            <a:r>
              <a:rPr lang="fi-FI" sz="2000" dirty="0"/>
              <a:t>välittäjäaineita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sz="2000" dirty="0"/>
              <a:t>vaikutus on </a:t>
            </a:r>
            <a:r>
              <a:rPr lang="fi-FI" sz="2000" b="1" dirty="0"/>
              <a:t>pitkäkestoisempi</a:t>
            </a:r>
          </a:p>
          <a:p>
            <a:pPr marL="128016" lvl="1" indent="0">
              <a:buNone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1B7B612-4F2F-4C25-8271-A2C2B91EF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76116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23B81-921A-8448-9620-A2734F890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Muovautuvuus eli plastisuus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DE634-EB67-D849-B46C-5E9745318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aivojen jatkuvaa muokkautumista ja toiminnan muuttamista</a:t>
            </a:r>
            <a:endParaRPr lang="fi-FI" dirty="0">
              <a:effectLst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hermoston solut muokkaavat toimintaansa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ihmisen toiminta muovaa hermosoluyhteyksiä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vahvistamalla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karsimalla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i-FI" sz="2000" dirty="0"/>
              <a:t> luomalla uusia yhteyksiä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yhteydet, joita hyödynnetään usein, vahvistuvat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hermosoluyhteydet, joita ei käytetä, karsiutuvat</a:t>
            </a:r>
          </a:p>
          <a:p>
            <a:pPr lvl="1"/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762D9B7-CF04-4100-AF86-1855DC38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2666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F6798D-CF35-4575-9308-7B8D322ECAD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infopath/2007/PartnerControls"/>
    <ds:schemaRef ds:uri="cdef8070-e40d-4397-9c21-aeb6781712b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25DA2C3-55AD-41B5-A066-5BCDAA82E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C979EA-8ACB-4AC6-B2FD-84219634E4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406</Words>
  <Application>Microsoft Office PowerPoint</Application>
  <PresentationFormat>Laajakuva</PresentationFormat>
  <Paragraphs>65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7. Biologinen näkökulma ihmisen toimintaan</vt:lpstr>
      <vt:lpstr>Eri näkökulmat ihmisen toimintaan</vt:lpstr>
      <vt:lpstr>Perimä</vt:lpstr>
      <vt:lpstr>Evoluutiopsykologia</vt:lpstr>
      <vt:lpstr>Temperamentti</vt:lpstr>
      <vt:lpstr>Tehtävä hermosto ja aivot</vt:lpstr>
      <vt:lpstr>hermosto ja aivot</vt:lpstr>
      <vt:lpstr>Hermoverkot ja hermoston viestintä</vt:lpstr>
      <vt:lpstr>Muovautuvuus eli plastisuus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Biologinen näkökulma ihmisen toimintaan</dc:title>
  <dc:creator>Mari Purola</dc:creator>
  <cp:lastModifiedBy>Marja Valkama</cp:lastModifiedBy>
  <cp:revision>6</cp:revision>
  <dcterms:created xsi:type="dcterms:W3CDTF">2020-09-17T06:58:30Z</dcterms:created>
  <dcterms:modified xsi:type="dcterms:W3CDTF">2021-09-16T07:14:27Z</dcterms:modified>
</cp:coreProperties>
</file>