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3"/>
  </p:notesMasterIdLst>
  <p:sldIdLst>
    <p:sldId id="257" r:id="rId5"/>
    <p:sldId id="273" r:id="rId6"/>
    <p:sldId id="278" r:id="rId7"/>
    <p:sldId id="279" r:id="rId8"/>
    <p:sldId id="280" r:id="rId9"/>
    <p:sldId id="281" r:id="rId10"/>
    <p:sldId id="282" r:id="rId11"/>
    <p:sldId id="28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EC7F13-098B-42C3-9760-78C74A9F7DC6}" v="2" dt="2020-10-19T11:21:48.3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5"/>
    <p:restoredTop sz="94721"/>
  </p:normalViewPr>
  <p:slideViewPr>
    <p:cSldViewPr snapToGrid="0" snapToObjects="1">
      <p:cViewPr varScale="1">
        <p:scale>
          <a:sx n="117" d="100"/>
          <a:sy n="117" d="100"/>
        </p:scale>
        <p:origin x="12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 Purola" userId="e3225e4c-68f7-4c12-bf7e-43dbe7929f7a" providerId="ADAL" clId="{4FEC7F13-098B-42C3-9760-78C74A9F7DC6}"/>
    <pc:docChg chg="custSel modSld">
      <pc:chgData name="Mari Purola" userId="e3225e4c-68f7-4c12-bf7e-43dbe7929f7a" providerId="ADAL" clId="{4FEC7F13-098B-42C3-9760-78C74A9F7DC6}" dt="2020-10-19T11:37:53.953" v="20" actId="20577"/>
      <pc:docMkLst>
        <pc:docMk/>
      </pc:docMkLst>
      <pc:sldChg chg="addSp delSp modSp">
        <pc:chgData name="Mari Purola" userId="e3225e4c-68f7-4c12-bf7e-43dbe7929f7a" providerId="ADAL" clId="{4FEC7F13-098B-42C3-9760-78C74A9F7DC6}" dt="2020-10-19T09:37:28.521" v="3" actId="1076"/>
        <pc:sldMkLst>
          <pc:docMk/>
          <pc:sldMk cId="3513541652" sldId="257"/>
        </pc:sldMkLst>
        <pc:picChg chg="del">
          <ac:chgData name="Mari Purola" userId="e3225e4c-68f7-4c12-bf7e-43dbe7929f7a" providerId="ADAL" clId="{4FEC7F13-098B-42C3-9760-78C74A9F7DC6}" dt="2020-10-19T09:37:21.341" v="0" actId="478"/>
          <ac:picMkLst>
            <pc:docMk/>
            <pc:sldMk cId="3513541652" sldId="257"/>
            <ac:picMk id="4" creationId="{F2C859B9-A316-4DE6-AA00-8147B9292B6F}"/>
          </ac:picMkLst>
        </pc:picChg>
        <pc:picChg chg="add mod">
          <ac:chgData name="Mari Purola" userId="e3225e4c-68f7-4c12-bf7e-43dbe7929f7a" providerId="ADAL" clId="{4FEC7F13-098B-42C3-9760-78C74A9F7DC6}" dt="2020-10-19T09:37:28.521" v="3" actId="1076"/>
          <ac:picMkLst>
            <pc:docMk/>
            <pc:sldMk cId="3513541652" sldId="257"/>
            <ac:picMk id="8" creationId="{F1504445-7743-4844-831D-66FF03B0AE65}"/>
          </ac:picMkLst>
        </pc:picChg>
      </pc:sldChg>
      <pc:sldChg chg="addSp delSp modSp">
        <pc:chgData name="Mari Purola" userId="e3225e4c-68f7-4c12-bf7e-43dbe7929f7a" providerId="ADAL" clId="{4FEC7F13-098B-42C3-9760-78C74A9F7DC6}" dt="2020-10-19T11:37:53.953" v="20" actId="20577"/>
        <pc:sldMkLst>
          <pc:docMk/>
          <pc:sldMk cId="3172540095" sldId="282"/>
        </pc:sldMkLst>
        <pc:spChg chg="mod">
          <ac:chgData name="Mari Purola" userId="e3225e4c-68f7-4c12-bf7e-43dbe7929f7a" providerId="ADAL" clId="{4FEC7F13-098B-42C3-9760-78C74A9F7DC6}" dt="2020-10-19T11:37:53.953" v="20" actId="20577"/>
          <ac:spMkLst>
            <pc:docMk/>
            <pc:sldMk cId="3172540095" sldId="282"/>
            <ac:spMk id="2" creationId="{46D17F0F-0C99-BB43-A442-329E781B53A6}"/>
          </ac:spMkLst>
        </pc:spChg>
        <pc:spChg chg="del">
          <ac:chgData name="Mari Purola" userId="e3225e4c-68f7-4c12-bf7e-43dbe7929f7a" providerId="ADAL" clId="{4FEC7F13-098B-42C3-9760-78C74A9F7DC6}" dt="2020-10-19T11:22:00.611" v="8" actId="478"/>
          <ac:spMkLst>
            <pc:docMk/>
            <pc:sldMk cId="3172540095" sldId="282"/>
            <ac:spMk id="9" creationId="{1A6C6867-7960-4DCA-A5E6-DAC525B2AC62}"/>
          </ac:spMkLst>
        </pc:spChg>
        <pc:picChg chg="add mod">
          <ac:chgData name="Mari Purola" userId="e3225e4c-68f7-4c12-bf7e-43dbe7929f7a" providerId="ADAL" clId="{4FEC7F13-098B-42C3-9760-78C74A9F7DC6}" dt="2020-10-19T11:21:56.335" v="7" actId="1076"/>
          <ac:picMkLst>
            <pc:docMk/>
            <pc:sldMk cId="3172540095" sldId="282"/>
            <ac:picMk id="3" creationId="{086EA39F-29A5-41B6-8596-EB14045B6646}"/>
          </ac:picMkLst>
        </pc:picChg>
        <pc:picChg chg="del">
          <ac:chgData name="Mari Purola" userId="e3225e4c-68f7-4c12-bf7e-43dbe7929f7a" providerId="ADAL" clId="{4FEC7F13-098B-42C3-9760-78C74A9F7DC6}" dt="2020-10-19T11:21:47.414" v="4" actId="478"/>
          <ac:picMkLst>
            <pc:docMk/>
            <pc:sldMk cId="3172540095" sldId="282"/>
            <ac:picMk id="7" creationId="{9A27D230-AA06-416E-B23A-51A955240A85}"/>
          </ac:picMkLst>
        </pc:picChg>
      </pc:sldChg>
    </pc:docChg>
  </pc:docChgLst>
  <pc:docChgLst>
    <pc:chgData name="Mari Purola" userId="e3225e4c-68f7-4c12-bf7e-43dbe7929f7a" providerId="ADAL" clId="{84795400-5729-4CE8-ADD2-C88440926146}"/>
    <pc:docChg chg="undo custSel modSld">
      <pc:chgData name="Mari Purola" userId="e3225e4c-68f7-4c12-bf7e-43dbe7929f7a" providerId="ADAL" clId="{84795400-5729-4CE8-ADD2-C88440926146}" dt="2020-09-29T13:14:05.757" v="418" actId="20577"/>
      <pc:docMkLst>
        <pc:docMk/>
      </pc:docMkLst>
      <pc:sldChg chg="modSp">
        <pc:chgData name="Mari Purola" userId="e3225e4c-68f7-4c12-bf7e-43dbe7929f7a" providerId="ADAL" clId="{84795400-5729-4CE8-ADD2-C88440926146}" dt="2020-09-29T13:03:36.713" v="84" actId="20577"/>
        <pc:sldMkLst>
          <pc:docMk/>
          <pc:sldMk cId="1484924810" sldId="273"/>
        </pc:sldMkLst>
        <pc:spChg chg="mod">
          <ac:chgData name="Mari Purola" userId="e3225e4c-68f7-4c12-bf7e-43dbe7929f7a" providerId="ADAL" clId="{84795400-5729-4CE8-ADD2-C88440926146}" dt="2020-09-29T13:03:36.713" v="84" actId="20577"/>
          <ac:spMkLst>
            <pc:docMk/>
            <pc:sldMk cId="1484924810" sldId="273"/>
            <ac:spMk id="3" creationId="{C7AF6B91-B391-F44D-96F5-7426B57E1313}"/>
          </ac:spMkLst>
        </pc:spChg>
      </pc:sldChg>
      <pc:sldChg chg="modSp">
        <pc:chgData name="Mari Purola" userId="e3225e4c-68f7-4c12-bf7e-43dbe7929f7a" providerId="ADAL" clId="{84795400-5729-4CE8-ADD2-C88440926146}" dt="2020-09-29T13:07:40.661" v="110" actId="20577"/>
        <pc:sldMkLst>
          <pc:docMk/>
          <pc:sldMk cId="4128078780" sldId="278"/>
        </pc:sldMkLst>
        <pc:spChg chg="mod">
          <ac:chgData name="Mari Purola" userId="e3225e4c-68f7-4c12-bf7e-43dbe7929f7a" providerId="ADAL" clId="{84795400-5729-4CE8-ADD2-C88440926146}" dt="2020-09-29T13:07:40.661" v="110" actId="20577"/>
          <ac:spMkLst>
            <pc:docMk/>
            <pc:sldMk cId="4128078780" sldId="278"/>
            <ac:spMk id="3" creationId="{C7AF6B91-B391-F44D-96F5-7426B57E1313}"/>
          </ac:spMkLst>
        </pc:spChg>
      </pc:sldChg>
      <pc:sldChg chg="modSp">
        <pc:chgData name="Mari Purola" userId="e3225e4c-68f7-4c12-bf7e-43dbe7929f7a" providerId="ADAL" clId="{84795400-5729-4CE8-ADD2-C88440926146}" dt="2020-09-29T13:09:07.601" v="146" actId="20577"/>
        <pc:sldMkLst>
          <pc:docMk/>
          <pc:sldMk cId="3833489562" sldId="279"/>
        </pc:sldMkLst>
        <pc:spChg chg="mod">
          <ac:chgData name="Mari Purola" userId="e3225e4c-68f7-4c12-bf7e-43dbe7929f7a" providerId="ADAL" clId="{84795400-5729-4CE8-ADD2-C88440926146}" dt="2020-09-29T13:09:07.601" v="146" actId="20577"/>
          <ac:spMkLst>
            <pc:docMk/>
            <pc:sldMk cId="3833489562" sldId="279"/>
            <ac:spMk id="3" creationId="{99AECD56-0D28-9D4D-AE1A-8969D8AAB670}"/>
          </ac:spMkLst>
        </pc:spChg>
      </pc:sldChg>
      <pc:sldChg chg="modSp">
        <pc:chgData name="Mari Purola" userId="e3225e4c-68f7-4c12-bf7e-43dbe7929f7a" providerId="ADAL" clId="{84795400-5729-4CE8-ADD2-C88440926146}" dt="2020-09-29T13:12:01.938" v="339" actId="20577"/>
        <pc:sldMkLst>
          <pc:docMk/>
          <pc:sldMk cId="1654236090" sldId="280"/>
        </pc:sldMkLst>
        <pc:spChg chg="mod">
          <ac:chgData name="Mari Purola" userId="e3225e4c-68f7-4c12-bf7e-43dbe7929f7a" providerId="ADAL" clId="{84795400-5729-4CE8-ADD2-C88440926146}" dt="2020-09-29T13:12:01.938" v="339" actId="20577"/>
          <ac:spMkLst>
            <pc:docMk/>
            <pc:sldMk cId="1654236090" sldId="280"/>
            <ac:spMk id="3" creationId="{9C8D1B0B-D894-6E4E-B503-0F65A91418BA}"/>
          </ac:spMkLst>
        </pc:spChg>
      </pc:sldChg>
      <pc:sldChg chg="modSp">
        <pc:chgData name="Mari Purola" userId="e3225e4c-68f7-4c12-bf7e-43dbe7929f7a" providerId="ADAL" clId="{84795400-5729-4CE8-ADD2-C88440926146}" dt="2020-09-29T13:13:00.201" v="369" actId="20577"/>
        <pc:sldMkLst>
          <pc:docMk/>
          <pc:sldMk cId="2748580343" sldId="281"/>
        </pc:sldMkLst>
        <pc:spChg chg="mod">
          <ac:chgData name="Mari Purola" userId="e3225e4c-68f7-4c12-bf7e-43dbe7929f7a" providerId="ADAL" clId="{84795400-5729-4CE8-ADD2-C88440926146}" dt="2020-09-29T13:13:00.201" v="369" actId="20577"/>
          <ac:spMkLst>
            <pc:docMk/>
            <pc:sldMk cId="2748580343" sldId="281"/>
            <ac:spMk id="3" creationId="{9C8D1B0B-D894-6E4E-B503-0F65A91418BA}"/>
          </ac:spMkLst>
        </pc:spChg>
      </pc:sldChg>
      <pc:sldChg chg="modSp">
        <pc:chgData name="Mari Purola" userId="e3225e4c-68f7-4c12-bf7e-43dbe7929f7a" providerId="ADAL" clId="{84795400-5729-4CE8-ADD2-C88440926146}" dt="2020-09-29T13:14:05.757" v="418" actId="20577"/>
        <pc:sldMkLst>
          <pc:docMk/>
          <pc:sldMk cId="1692546610" sldId="283"/>
        </pc:sldMkLst>
        <pc:spChg chg="mod">
          <ac:chgData name="Mari Purola" userId="e3225e4c-68f7-4c12-bf7e-43dbe7929f7a" providerId="ADAL" clId="{84795400-5729-4CE8-ADD2-C88440926146}" dt="2020-09-29T13:14:05.757" v="418" actId="20577"/>
          <ac:spMkLst>
            <pc:docMk/>
            <pc:sldMk cId="1692546610" sldId="283"/>
            <ac:spMk id="3" creationId="{DBB3666B-D56F-9C44-A380-F907BFC07B6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168BE9-10DB-413A-90CD-0263AE6458ED}" type="datetimeFigureOut">
              <a:rPr lang="fi-FI" smtClean="0"/>
              <a:t>5.9.2022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E4F29C-A9CC-4401-A286-C47473CE3B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0189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3E4F5D8-DB19-4EC5-BE9B-0152AD5A9A1D}" type="datetime1">
              <a:rPr lang="fi-FI" smtClean="0"/>
              <a:t>5.9.2022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97913-003B-D045-9935-1EACD8D10D1D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2719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BDAF9-71E1-4A6F-BA23-EC288645030B}" type="datetime1">
              <a:rPr lang="fi-FI" smtClean="0"/>
              <a:t>5.9.2022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97913-003B-D045-9935-1EACD8D10D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3031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6FDD5-5C9C-4832-92CC-A48C87FC265D}" type="datetime1">
              <a:rPr lang="fi-FI" smtClean="0"/>
              <a:t>5.9.2022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97913-003B-D045-9935-1EACD8D10D1D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5462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7CE3C-6CC4-4370-A2DF-5A4A37AC8AE1}" type="datetime1">
              <a:rPr lang="fi-FI" smtClean="0"/>
              <a:t>5.9.2022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97913-003B-D045-9935-1EACD8D10D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806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71697-51D6-43CB-82A4-7238A856F81E}" type="datetime1">
              <a:rPr lang="fi-FI" smtClean="0"/>
              <a:t>5.9.2022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97913-003B-D045-9935-1EACD8D10D1D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6411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FF28D-AC5B-4648-8EF1-AED68F60C329}" type="datetime1">
              <a:rPr lang="fi-FI" smtClean="0"/>
              <a:t>5.9.2022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97913-003B-D045-9935-1EACD8D10D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9867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9D362-4575-42EE-89F9-3E86BCE72156}" type="datetime1">
              <a:rPr lang="fi-FI" smtClean="0"/>
              <a:t>5.9.2022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97913-003B-D045-9935-1EACD8D10D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8169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94883-568F-4F53-9498-A65B09C00C71}" type="datetime1">
              <a:rPr lang="fi-FI" smtClean="0"/>
              <a:t>5.9.2022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97913-003B-D045-9935-1EACD8D10D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0829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0F428-2CCF-49ED-A78B-4324935A3795}" type="datetime1">
              <a:rPr lang="fi-FI" smtClean="0"/>
              <a:t>5.9.2022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97913-003B-D045-9935-1EACD8D10D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5712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F6978-5F41-42A3-BB1F-49BBAC7706F3}" type="datetime1">
              <a:rPr lang="fi-FI" smtClean="0"/>
              <a:t>5.9.2022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97913-003B-D045-9935-1EACD8D10D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9218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09966-FB33-453B-B04D-7CDDAC7CB4E8}" type="datetime1">
              <a:rPr lang="fi-FI" smtClean="0"/>
              <a:t>5.9.2022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97913-003B-D045-9935-1EACD8D10D1D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2774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21F5313-EC69-44AC-B314-B8401946B08F}" type="datetime1">
              <a:rPr lang="fi-FI" smtClean="0"/>
              <a:t>5.9.2022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A597913-003B-D045-9935-1EACD8D10D1D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9390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70784CE-9DD4-4C2D-88B9-D219730A470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74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8134" y="640080"/>
            <a:ext cx="6293689" cy="3652405"/>
          </a:xfrm>
        </p:spPr>
        <p:txBody>
          <a:bodyPr anchor="b">
            <a:normAutofit/>
          </a:bodyPr>
          <a:lstStyle/>
          <a:p>
            <a:pPr algn="l"/>
            <a:r>
              <a:rPr lang="en-US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en-US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6. </a:t>
            </a:r>
            <a:r>
              <a:rPr lang="en-US" sz="4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Tietoinen</a:t>
            </a:r>
            <a:r>
              <a:rPr lang="en-US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ja </a:t>
            </a:r>
            <a:r>
              <a:rPr lang="en-US" sz="4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ei-tietoinen</a:t>
            </a:r>
            <a:r>
              <a:rPr lang="en-US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4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toiminta</a:t>
            </a:r>
            <a:endParaRPr lang="en-US" sz="4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71524" y="4460708"/>
            <a:ext cx="6280299" cy="1753175"/>
          </a:xfrm>
        </p:spPr>
        <p:txBody>
          <a:bodyPr anchor="t">
            <a:normAutofit/>
          </a:bodyPr>
          <a:lstStyle/>
          <a:p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40A410A-1838-4131-95A6-2BE4F8D412F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09640" y="4388141"/>
            <a:ext cx="58521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E9D17CF-C8C1-49CA-B126-ED2192310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F1504445-7743-4844-831D-66FF03B0AE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621" y="2634704"/>
            <a:ext cx="4631554" cy="1753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54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CB5D9-CB29-E64D-96DF-EB1715E6F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Mieli toimii tietoisesti ja ei-tietoisesti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F6B91-B391-F44D-96F5-7426B57E13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eksplisiittinen toiminta </a:t>
            </a:r>
            <a:r>
              <a:rPr lang="fi-FI" dirty="0"/>
              <a:t>= tietoinen</a:t>
            </a:r>
            <a:endParaRPr lang="fi-FI" b="1" dirty="0"/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 implisiittinen toiminta </a:t>
            </a:r>
            <a:r>
              <a:rPr lang="fi-FI" dirty="0"/>
              <a:t>= tietoisuuden ulkopuolella, ei-tietoinen</a:t>
            </a:r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5E74015-08EE-4DD9-B446-277AC0989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  <p:extLst>
      <p:ext uri="{BB962C8B-B14F-4D97-AF65-F5344CB8AC3E}">
        <p14:creationId xmlns:p14="http://schemas.microsoft.com/office/powerpoint/2010/main" val="148492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CB5D9-CB29-E64D-96DF-EB1715E6F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Tietoinen toiminta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F6B91-B391-F44D-96F5-7426B57E13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tietoa valikoidaan tarkkaavaisuuden avulla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tiedonkäsittelyn kohteeksi rajallinen määrä asioita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 metakognitio</a:t>
            </a:r>
            <a:r>
              <a:rPr lang="fi-FI" dirty="0"/>
              <a:t> = </a:t>
            </a:r>
            <a:r>
              <a:rPr lang="fi-FI" b="1" dirty="0"/>
              <a:t>oman mielen ja tiedonkäsittelyn </a:t>
            </a:r>
            <a:r>
              <a:rPr lang="fi-FI" dirty="0" smtClean="0"/>
              <a:t>(esim. oppimisen) </a:t>
            </a:r>
            <a:r>
              <a:rPr lang="fi-FI" b="1" dirty="0" smtClean="0"/>
              <a:t>tietoinen </a:t>
            </a:r>
            <a:r>
              <a:rPr lang="fi-FI" b="1" dirty="0"/>
              <a:t>tarkastelu ja </a:t>
            </a:r>
            <a:r>
              <a:rPr lang="fi-FI" b="1" dirty="0" err="1"/>
              <a:t>arvointi</a:t>
            </a:r>
            <a:endParaRPr lang="fi-FI" b="1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CA2ABC3-064A-4824-87E4-E73E928E7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  <p:extLst>
      <p:ext uri="{BB962C8B-B14F-4D97-AF65-F5344CB8AC3E}">
        <p14:creationId xmlns:p14="http://schemas.microsoft.com/office/powerpoint/2010/main" val="4128078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0525F-A721-C847-A2D8-778918B6D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Ei-tietoinen ja automatisoitunut toiminta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ECD56-0D28-9D4D-AE1A-8969D8AAB6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tietoisuuden ulkopuolella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esim. kehon liikkeet tai hyvin opitun asian toistaminen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</a:t>
            </a:r>
            <a:r>
              <a:rPr lang="fi-FI" u="sng" dirty="0"/>
              <a:t>ympäristön ärsykkeet </a:t>
            </a:r>
            <a:r>
              <a:rPr lang="fi-FI" dirty="0"/>
              <a:t>voivat vaikuttaa ihmiseen ennen tietoisen mielen havaintoa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/>
              <a:t> pelkoreaktio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</a:t>
            </a:r>
            <a:r>
              <a:rPr lang="fi-FI" u="sng" dirty="0"/>
              <a:t>ei-tietoisesti käsitellyt ärsykkeet</a:t>
            </a:r>
            <a:r>
              <a:rPr lang="fi-FI" dirty="0"/>
              <a:t>, kuten sanat tai kuvat, </a:t>
            </a:r>
            <a:r>
              <a:rPr lang="fi-FI" u="sng" dirty="0"/>
              <a:t>voivat vaikuttaa toimintaan</a:t>
            </a:r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F5343F7-BC7C-4A57-A98E-4F2282579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  <p:extLst>
      <p:ext uri="{BB962C8B-B14F-4D97-AF65-F5344CB8AC3E}">
        <p14:creationId xmlns:p14="http://schemas.microsoft.com/office/powerpoint/2010/main" val="3833489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750BF-7B5A-7348-B46A-C4F866FA7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Psykoanalyysi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8D1B0B-D894-6E4E-B503-0F65A91418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9720073" cy="45720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Sigmund Freudin kehittämä teoria ja hoitomuoto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mieli:</a:t>
            </a:r>
          </a:p>
          <a:p>
            <a:pPr marL="630936" lvl="1" indent="-457200">
              <a:buFont typeface="+mj-lt"/>
              <a:buAutoNum type="arabicPeriod"/>
            </a:pPr>
            <a:r>
              <a:rPr lang="fi-FI" dirty="0"/>
              <a:t>tietoinen</a:t>
            </a:r>
          </a:p>
          <a:p>
            <a:pPr marL="630936" lvl="1" indent="-457200">
              <a:buFont typeface="+mj-lt"/>
              <a:buAutoNum type="arabicPeriod"/>
            </a:pPr>
            <a:r>
              <a:rPr lang="fi-FI" dirty="0"/>
              <a:t>esitietoinen</a:t>
            </a:r>
          </a:p>
          <a:p>
            <a:pPr marL="630936" lvl="1" indent="-457200">
              <a:buFont typeface="+mj-lt"/>
              <a:buAutoNum type="arabicPeriod"/>
            </a:pPr>
            <a:r>
              <a:rPr lang="fi-FI" dirty="0"/>
              <a:t>tiedostamaton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esitietoista voidaan käsitellä tietoisesti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tiedostamaton vaikuttaa toimintaan, ei pystytä tarkastelemaan tietoisesti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tiedostamatonta esim. vietit, halut, torjutut muistot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Freudin teoriaa on kritisoitu, mutta myös kehitetty eteenpäin.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81318C6-F0FF-4AC1-B189-C2EB23C8B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3071" y="413316"/>
            <a:ext cx="5054571" cy="4207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4236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750BF-7B5A-7348-B46A-C4F866FA7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Defenssit eli puolustusmekanismit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8D1B0B-D894-6E4E-B503-0F65A91418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kuuluvat Freudin teoriaan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mielen tiedostamattomat puolustusmekanismit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mielen tapoja käsitellä ei-tietoisesti vaikean tilanteen herättämiä vaikeita tunteita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voivat auttaa mieltä käsittelemään uhkaavaa tai vaikeaa tilannetta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voivat vääristää todellisuutta esimerkiksi kieltämällä </a:t>
            </a:r>
            <a:r>
              <a:rPr lang="fi-FI" dirty="0" err="1"/>
              <a:t>itsestäänselviä</a:t>
            </a:r>
            <a:r>
              <a:rPr lang="fi-FI" dirty="0"/>
              <a:t> asioita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5F87057-EC5D-4DEF-93FB-C2AC5F7FE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  <p:extLst>
      <p:ext uri="{BB962C8B-B14F-4D97-AF65-F5344CB8AC3E}">
        <p14:creationId xmlns:p14="http://schemas.microsoft.com/office/powerpoint/2010/main" val="2748580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17F0F-0C99-BB43-A442-329E781B5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4431792" cy="1499616"/>
          </a:xfrm>
        </p:spPr>
        <p:txBody>
          <a:bodyPr>
            <a:normAutofit/>
          </a:bodyPr>
          <a:lstStyle/>
          <a:p>
            <a:r>
              <a:rPr lang="fi-FI" dirty="0" err="1"/>
              <a:t>Defenssejä</a:t>
            </a:r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5907455-78D2-4F8A-BAA9-529E9228F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/>
              <a:t>© Sanoma Pro, Tekijät ● Mieli 1 Toimiva ja oppiva ihminen</a:t>
            </a:r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086EA39F-29A5-41B6-8596-EB14045B66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4657" y="670219"/>
            <a:ext cx="4618448" cy="5674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540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EAC44-A42B-8C42-8D9E-AFC498ACE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Coping</a:t>
            </a:r>
            <a:r>
              <a:rPr lang="fi-FI" dirty="0"/>
              <a:t>- eli </a:t>
            </a:r>
            <a:r>
              <a:rPr lang="fi-FI" dirty="0" smtClean="0"/>
              <a:t>selviytymiskeinot (</a:t>
            </a:r>
            <a:r>
              <a:rPr lang="fi-FI" dirty="0" err="1" smtClean="0"/>
              <a:t>Lazarus</a:t>
            </a:r>
            <a:r>
              <a:rPr lang="fi-FI" smtClean="0"/>
              <a:t>)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B3666B-D56F-9C44-A380-F907BFC07B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tietoisia tapoja käsitellä vaikeaa ja kielteisiä tunteita herättävää tilannetta</a:t>
            </a:r>
          </a:p>
          <a:p>
            <a:pPr marL="457200" indent="-457200">
              <a:buFont typeface="+mj-lt"/>
              <a:buAutoNum type="arabicPeriod"/>
            </a:pPr>
            <a:r>
              <a:rPr lang="fi-FI" b="1" dirty="0"/>
              <a:t> ongelmakeskeiset selviytymiskeinot </a:t>
            </a:r>
            <a:r>
              <a:rPr lang="fi-FI" dirty="0"/>
              <a:t>= ihminen pyrkii muuttamaan tunteita aiheuttavaa tilannetta</a:t>
            </a:r>
          </a:p>
          <a:p>
            <a:pPr marL="457200" indent="-457200">
              <a:buFont typeface="+mj-lt"/>
              <a:buAutoNum type="arabicPeriod"/>
            </a:pPr>
            <a:r>
              <a:rPr lang="fi-FI" b="1" dirty="0"/>
              <a:t> tunnekeskeiset selviytymiskeinot </a:t>
            </a:r>
            <a:r>
              <a:rPr lang="fi-FI" dirty="0"/>
              <a:t>= ihminen pyrkii käsittelemään vaikean tilanteen herättämiä tunteita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4D91556-9AD7-400C-ADB2-83C1183E4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  <p:extLst>
      <p:ext uri="{BB962C8B-B14F-4D97-AF65-F5344CB8AC3E}">
        <p14:creationId xmlns:p14="http://schemas.microsoft.com/office/powerpoint/2010/main" val="1692546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al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CEEEB9C1D3AA49A56AB9E1A0BED2AD" ma:contentTypeVersion="13" ma:contentTypeDescription="Create a new document." ma:contentTypeScope="" ma:versionID="96a01f2e3f38f893304570b89730cb6d">
  <xsd:schema xmlns:xsd="http://www.w3.org/2001/XMLSchema" xmlns:xs="http://www.w3.org/2001/XMLSchema" xmlns:p="http://schemas.microsoft.com/office/2006/metadata/properties" xmlns:ns3="8113aae3-ea75-4c63-bfc3-407a73240c9d" xmlns:ns4="cdef8070-e40d-4397-9c21-aeb6781712b1" targetNamespace="http://schemas.microsoft.com/office/2006/metadata/properties" ma:root="true" ma:fieldsID="bed0a401cdb128dcbb2d0f0602686380" ns3:_="" ns4:_="">
    <xsd:import namespace="8113aae3-ea75-4c63-bfc3-407a73240c9d"/>
    <xsd:import namespace="cdef8070-e40d-4397-9c21-aeb6781712b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OCR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13aae3-ea75-4c63-bfc3-407a73240c9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ef8070-e40d-4397-9c21-aeb6781712b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D5FCE96-0745-4EE5-8136-900572421AA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AD8F0F7-9E19-42FD-AE54-4C15193A6B4E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8113aae3-ea75-4c63-bfc3-407a73240c9d"/>
    <ds:schemaRef ds:uri="http://purl.org/dc/elements/1.1/"/>
    <ds:schemaRef ds:uri="http://schemas.microsoft.com/office/2006/metadata/properties"/>
    <ds:schemaRef ds:uri="http://schemas.microsoft.com/office/2006/documentManagement/types"/>
    <ds:schemaRef ds:uri="cdef8070-e40d-4397-9c21-aeb6781712b1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4F748FE-0205-409C-976A-AAFCB8F08C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13aae3-ea75-4c63-bfc3-407a73240c9d"/>
    <ds:schemaRef ds:uri="cdef8070-e40d-4397-9c21-aeb6781712b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315</Words>
  <Application>Microsoft Office PowerPoint</Application>
  <PresentationFormat>Laajakuva</PresentationFormat>
  <Paragraphs>43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5" baseType="lpstr">
      <vt:lpstr>Arial</vt:lpstr>
      <vt:lpstr>Calibri</vt:lpstr>
      <vt:lpstr>Courier New</vt:lpstr>
      <vt:lpstr>Tw Cen MT</vt:lpstr>
      <vt:lpstr>Tw Cen MT Condensed</vt:lpstr>
      <vt:lpstr>Wingdings 3</vt:lpstr>
      <vt:lpstr>Integraali</vt:lpstr>
      <vt:lpstr> 6. Tietoinen ja ei-tietoinen toiminta</vt:lpstr>
      <vt:lpstr>Mieli toimii tietoisesti ja ei-tietoisesti</vt:lpstr>
      <vt:lpstr>Tietoinen toiminta</vt:lpstr>
      <vt:lpstr>Ei-tietoinen ja automatisoitunut toiminta</vt:lpstr>
      <vt:lpstr>Psykoanalyysi</vt:lpstr>
      <vt:lpstr>Defenssit eli puolustusmekanismit</vt:lpstr>
      <vt:lpstr>Defenssejä</vt:lpstr>
      <vt:lpstr>Coping- eli selviytymiskeinot (Lazarus)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 Tietoinen ja ei-tietoinen toiminta</dc:title>
  <dc:creator>Mari Purola</dc:creator>
  <cp:lastModifiedBy>Marja Valkama</cp:lastModifiedBy>
  <cp:revision>10</cp:revision>
  <dcterms:created xsi:type="dcterms:W3CDTF">2020-09-17T06:55:55Z</dcterms:created>
  <dcterms:modified xsi:type="dcterms:W3CDTF">2022-09-05T07:01:49Z</dcterms:modified>
</cp:coreProperties>
</file>