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1"/>
  </p:notesMasterIdLst>
  <p:sldIdLst>
    <p:sldId id="257" r:id="rId5"/>
    <p:sldId id="273" r:id="rId6"/>
    <p:sldId id="274" r:id="rId7"/>
    <p:sldId id="275" r:id="rId8"/>
    <p:sldId id="276" r:id="rId9"/>
    <p:sldId id="27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5C87E6-8065-474D-B5D4-8B09ECF2FB4D}" v="1" dt="2020-10-19T09:38:23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82"/>
  </p:normalViewPr>
  <p:slideViewPr>
    <p:cSldViewPr snapToGrid="0" snapToObjects="1">
      <p:cViewPr varScale="1">
        <p:scale>
          <a:sx n="69" d="100"/>
          <a:sy n="69" d="100"/>
        </p:scale>
        <p:origin x="5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5C5C87E6-8065-474D-B5D4-8B09ECF2FB4D}"/>
    <pc:docChg chg="custSel modSld">
      <pc:chgData name="Mari Purola" userId="e3225e4c-68f7-4c12-bf7e-43dbe7929f7a" providerId="ADAL" clId="{5C5C87E6-8065-474D-B5D4-8B09ECF2FB4D}" dt="2020-10-19T09:38:29.713" v="4" actId="14100"/>
      <pc:docMkLst>
        <pc:docMk/>
      </pc:docMkLst>
      <pc:sldChg chg="addSp delSp modSp">
        <pc:chgData name="Mari Purola" userId="e3225e4c-68f7-4c12-bf7e-43dbe7929f7a" providerId="ADAL" clId="{5C5C87E6-8065-474D-B5D4-8B09ECF2FB4D}" dt="2020-10-19T09:38:29.713" v="4" actId="14100"/>
        <pc:sldMkLst>
          <pc:docMk/>
          <pc:sldMk cId="2866770215" sldId="257"/>
        </pc:sldMkLst>
        <pc:picChg chg="del">
          <ac:chgData name="Mari Purola" userId="e3225e4c-68f7-4c12-bf7e-43dbe7929f7a" providerId="ADAL" clId="{5C5C87E6-8065-474D-B5D4-8B09ECF2FB4D}" dt="2020-10-19T09:38:26.198" v="2" actId="478"/>
          <ac:picMkLst>
            <pc:docMk/>
            <pc:sldMk cId="2866770215" sldId="257"/>
            <ac:picMk id="4" creationId="{6A7E361E-3215-41BD-B476-8E03828D3421}"/>
          </ac:picMkLst>
        </pc:picChg>
        <pc:picChg chg="add mod">
          <ac:chgData name="Mari Purola" userId="e3225e4c-68f7-4c12-bf7e-43dbe7929f7a" providerId="ADAL" clId="{5C5C87E6-8065-474D-B5D4-8B09ECF2FB4D}" dt="2020-10-19T09:38:29.713" v="4" actId="14100"/>
          <ac:picMkLst>
            <pc:docMk/>
            <pc:sldMk cId="2866770215" sldId="257"/>
            <ac:picMk id="8" creationId="{4BA41EFC-0A58-4037-AEDC-C3ACE2B56782}"/>
          </ac:picMkLst>
        </pc:picChg>
      </pc:sldChg>
    </pc:docChg>
  </pc:docChgLst>
  <pc:docChgLst>
    <pc:chgData name="Mari Purola" userId="e3225e4c-68f7-4c12-bf7e-43dbe7929f7a" providerId="ADAL" clId="{C04AAECD-357F-4F6E-BE96-6CCB22739467}"/>
    <pc:docChg chg="modSld">
      <pc:chgData name="Mari Purola" userId="e3225e4c-68f7-4c12-bf7e-43dbe7929f7a" providerId="ADAL" clId="{C04AAECD-357F-4F6E-BE96-6CCB22739467}" dt="2020-09-29T14:02:37.962" v="289" actId="20577"/>
      <pc:docMkLst>
        <pc:docMk/>
      </pc:docMkLst>
      <pc:sldChg chg="modSp">
        <pc:chgData name="Mari Purola" userId="e3225e4c-68f7-4c12-bf7e-43dbe7929f7a" providerId="ADAL" clId="{C04AAECD-357F-4F6E-BE96-6CCB22739467}" dt="2020-09-29T13:54:42.304" v="16" actId="20577"/>
        <pc:sldMkLst>
          <pc:docMk/>
          <pc:sldMk cId="3854045808" sldId="273"/>
        </pc:sldMkLst>
        <pc:spChg chg="mod">
          <ac:chgData name="Mari Purola" userId="e3225e4c-68f7-4c12-bf7e-43dbe7929f7a" providerId="ADAL" clId="{C04AAECD-357F-4F6E-BE96-6CCB22739467}" dt="2020-09-29T13:54:42.304" v="16" actId="20577"/>
          <ac:spMkLst>
            <pc:docMk/>
            <pc:sldMk cId="3854045808" sldId="273"/>
            <ac:spMk id="3" creationId="{C7AF6B91-B391-F44D-96F5-7426B57E1313}"/>
          </ac:spMkLst>
        </pc:spChg>
      </pc:sldChg>
      <pc:sldChg chg="modSp">
        <pc:chgData name="Mari Purola" userId="e3225e4c-68f7-4c12-bf7e-43dbe7929f7a" providerId="ADAL" clId="{C04AAECD-357F-4F6E-BE96-6CCB22739467}" dt="2020-09-29T13:57:06.665" v="98" actId="20577"/>
        <pc:sldMkLst>
          <pc:docMk/>
          <pc:sldMk cId="439642864" sldId="274"/>
        </pc:sldMkLst>
        <pc:spChg chg="mod">
          <ac:chgData name="Mari Purola" userId="e3225e4c-68f7-4c12-bf7e-43dbe7929f7a" providerId="ADAL" clId="{C04AAECD-357F-4F6E-BE96-6CCB22739467}" dt="2020-09-29T13:56:55.494" v="94" actId="113"/>
          <ac:spMkLst>
            <pc:docMk/>
            <pc:sldMk cId="439642864" sldId="274"/>
            <ac:spMk id="2" creationId="{6A157031-788C-F942-98F2-E78120384EA5}"/>
          </ac:spMkLst>
        </pc:spChg>
        <pc:spChg chg="mod">
          <ac:chgData name="Mari Purola" userId="e3225e4c-68f7-4c12-bf7e-43dbe7929f7a" providerId="ADAL" clId="{C04AAECD-357F-4F6E-BE96-6CCB22739467}" dt="2020-09-29T13:57:06.665" v="98" actId="20577"/>
          <ac:spMkLst>
            <pc:docMk/>
            <pc:sldMk cId="439642864" sldId="274"/>
            <ac:spMk id="3" creationId="{540822E3-D9BF-F74D-8510-4323A52B76E9}"/>
          </ac:spMkLst>
        </pc:spChg>
      </pc:sldChg>
      <pc:sldChg chg="modSp">
        <pc:chgData name="Mari Purola" userId="e3225e4c-68f7-4c12-bf7e-43dbe7929f7a" providerId="ADAL" clId="{C04AAECD-357F-4F6E-BE96-6CCB22739467}" dt="2020-09-29T13:58:13.854" v="144" actId="20577"/>
        <pc:sldMkLst>
          <pc:docMk/>
          <pc:sldMk cId="3191280569" sldId="275"/>
        </pc:sldMkLst>
        <pc:spChg chg="mod">
          <ac:chgData name="Mari Purola" userId="e3225e4c-68f7-4c12-bf7e-43dbe7929f7a" providerId="ADAL" clId="{C04AAECD-357F-4F6E-BE96-6CCB22739467}" dt="2020-09-29T13:58:13.854" v="144" actId="20577"/>
          <ac:spMkLst>
            <pc:docMk/>
            <pc:sldMk cId="3191280569" sldId="275"/>
            <ac:spMk id="3" creationId="{6F790E8B-424E-DE4E-AEFE-6674FEF231F7}"/>
          </ac:spMkLst>
        </pc:spChg>
      </pc:sldChg>
      <pc:sldChg chg="modSp">
        <pc:chgData name="Mari Purola" userId="e3225e4c-68f7-4c12-bf7e-43dbe7929f7a" providerId="ADAL" clId="{C04AAECD-357F-4F6E-BE96-6CCB22739467}" dt="2020-09-29T13:59:38.088" v="178" actId="20577"/>
        <pc:sldMkLst>
          <pc:docMk/>
          <pc:sldMk cId="2756842189" sldId="276"/>
        </pc:sldMkLst>
        <pc:spChg chg="mod">
          <ac:chgData name="Mari Purola" userId="e3225e4c-68f7-4c12-bf7e-43dbe7929f7a" providerId="ADAL" clId="{C04AAECD-357F-4F6E-BE96-6CCB22739467}" dt="2020-09-29T13:59:38.088" v="178" actId="20577"/>
          <ac:spMkLst>
            <pc:docMk/>
            <pc:sldMk cId="2756842189" sldId="276"/>
            <ac:spMk id="3" creationId="{7A181829-149F-DD47-82B6-A116CB10EFBA}"/>
          </ac:spMkLst>
        </pc:spChg>
      </pc:sldChg>
      <pc:sldChg chg="modSp">
        <pc:chgData name="Mari Purola" userId="e3225e4c-68f7-4c12-bf7e-43dbe7929f7a" providerId="ADAL" clId="{C04AAECD-357F-4F6E-BE96-6CCB22739467}" dt="2020-09-29T14:02:37.962" v="289" actId="20577"/>
        <pc:sldMkLst>
          <pc:docMk/>
          <pc:sldMk cId="3272986132" sldId="277"/>
        </pc:sldMkLst>
        <pc:spChg chg="mod">
          <ac:chgData name="Mari Purola" userId="e3225e4c-68f7-4c12-bf7e-43dbe7929f7a" providerId="ADAL" clId="{C04AAECD-357F-4F6E-BE96-6CCB22739467}" dt="2020-09-29T14:02:37.962" v="289" actId="20577"/>
          <ac:spMkLst>
            <pc:docMk/>
            <pc:sldMk cId="3272986132" sldId="277"/>
            <ac:spMk id="3" creationId="{80AB3580-1C00-DC4E-9445-2DE0CE31F78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C5B5B-B9D9-4A2B-909E-D785A20E5008}" type="datetimeFigureOut">
              <a:rPr lang="fi-FI" smtClean="0"/>
              <a:t>22.10.2021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E1F14-2891-48E4-A2AC-5BECC8E749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86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9AB6828-EE3E-4CE5-8BFF-57BC88AC4B08}" type="datetime1">
              <a:rPr lang="fi-FI" smtClean="0"/>
              <a:t>22.10.2021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B4F7-BCEE-D143-99F4-12078D52CD3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65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6EDCC-AD31-4422-840D-089A923A8A75}" type="datetime1">
              <a:rPr lang="fi-FI" smtClean="0"/>
              <a:t>22.10.2021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B4F7-BCEE-D143-99F4-12078D52CD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5441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D7B8-3690-4CF4-B26A-75DD755574D9}" type="datetime1">
              <a:rPr lang="fi-FI" smtClean="0"/>
              <a:t>22.10.2021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B4F7-BCEE-D143-99F4-12078D52CD30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579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77D7-7FFE-4ADC-BD9E-D1B3DF9589F5}" type="datetime1">
              <a:rPr lang="fi-FI" smtClean="0"/>
              <a:t>22.10.2021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B4F7-BCEE-D143-99F4-12078D52CD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672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EC16A-49DC-4935-9B7A-CBAF13BA8B94}" type="datetime1">
              <a:rPr lang="fi-FI" smtClean="0"/>
              <a:t>22.10.2021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B4F7-BCEE-D143-99F4-12078D52CD3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444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2BFAC-730C-4A9A-9928-473EF761F490}" type="datetime1">
              <a:rPr lang="fi-FI" smtClean="0"/>
              <a:t>22.10.2021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B4F7-BCEE-D143-99F4-12078D52CD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340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D40F-1808-410A-B384-ED1E170D3AC6}" type="datetime1">
              <a:rPr lang="fi-FI" smtClean="0"/>
              <a:t>22.10.2021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B4F7-BCEE-D143-99F4-12078D52CD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700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BDEA9-2F3B-46A2-B485-9877AC5398E1}" type="datetime1">
              <a:rPr lang="fi-FI" smtClean="0"/>
              <a:t>22.10.2021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B4F7-BCEE-D143-99F4-12078D52CD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7732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5185-CB0E-4DF2-A4D9-5451B6E8C6E5}" type="datetime1">
              <a:rPr lang="fi-FI" smtClean="0"/>
              <a:t>22.10.2021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B4F7-BCEE-D143-99F4-12078D52CD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267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CF713-9B98-494E-8650-D43ABDF47228}" type="datetime1">
              <a:rPr lang="fi-FI" smtClean="0"/>
              <a:t>22.10.2021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B4F7-BCEE-D143-99F4-12078D52CD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9612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E38C-61B0-4CD6-8A4E-70DB6F035AF9}" type="datetime1">
              <a:rPr lang="fi-FI" smtClean="0"/>
              <a:t>22.10.2021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8B4F7-BCEE-D143-99F4-12078D52CD3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381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B959404-A4D0-40C1-B9E4-B0200B60560C}" type="datetime1">
              <a:rPr lang="fi-FI" smtClean="0"/>
              <a:t>22.10.2021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B88B4F7-BCEE-D143-99F4-12078D52CD30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491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Hyvinvoinnin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ilmiö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b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14.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ihminen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digitaalisissa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ympäristöissä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1524" y="4460708"/>
            <a:ext cx="6280299" cy="1753175"/>
          </a:xfrm>
        </p:spPr>
        <p:txBody>
          <a:bodyPr anchor="t">
            <a:normAutofit/>
          </a:bodyPr>
          <a:lstStyle/>
          <a:p>
            <a:endParaRPr lang="en-US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E7620E-43E2-4A6D-96A0-FD54B7C10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1 Toimiva ja oppiva ihminen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4BA41EFC-0A58-4037-AEDC-C3ACE2B567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865" y="2604655"/>
            <a:ext cx="4725344" cy="1788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77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CB5D9-CB29-E64D-96DF-EB1715E6F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Psyykkinen hyvinvointi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F6B91-B391-F44D-96F5-7426B57E1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Psyykkinen hyvinvointi</a:t>
            </a:r>
            <a:r>
              <a:rPr lang="fi-FI" dirty="0"/>
              <a:t> = ihmisen oma kokemus ja arvio oman mielen hyvinvoinnista</a:t>
            </a:r>
          </a:p>
          <a:p>
            <a:pPr>
              <a:buFont typeface="Arial" panose="020B0604020202020204" pitchFamily="34" charset="0"/>
              <a:buChar char="•"/>
            </a:pPr>
            <a:endParaRPr lang="fi-FI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Perustuu moneen tekijään: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sosiaaliset suhteet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myönteinen käsitys omasta itsestä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hyvä tunteiden säätely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elämänhallinnan tunne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biologisella tasolla perustarpeet kuten ravinto ja uni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jne.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A131032-49DE-4D50-9C2B-EF772CCD8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385404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57031-788C-F942-98F2-E78120384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Monisuorittaminen eli </a:t>
            </a:r>
            <a:r>
              <a:rPr lang="fi-FI" dirty="0" err="1"/>
              <a:t>multitasking</a:t>
            </a:r>
            <a:r>
              <a:rPr lang="fi-FI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822E3-D9BF-F74D-8510-4323A52B7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tarkkaavaisuuden keskittämistä useaan eri asiaan samanaikaisesti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tarkkaavaisuuden nopea vaihtelu asiasta toiseen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suuri määrä monisuorittamista yhteydessä masennus- ja ahdistuneisuusoireisiin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älylaitteiden runsas käyttö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/>
              <a:t> voi heikentää tarkkaavaisuutta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/>
              <a:t> voi helpottaa tarkkaavaisuuden vaihtamista asiasta toiseen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laitteiden vaikutus esim. toiminnanohjaukseen epäselvä</a:t>
            </a:r>
          </a:p>
          <a:p>
            <a:pPr lvl="1"/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142D9E9-C66D-45C3-9253-16EE479EC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43964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DB8B8-1994-A44D-9553-D466298E9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Tunteet ja digitaalisuus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90E8B-424E-DE4E-AEFE-6674FEF23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tunteiden ilmaisun muodot laajentuneet ja muuttuneet sosiaalisen median myötä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yhteys alentuneen mielialan, internetin ja koulu-uupumuksen välillä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teknostressi</a:t>
            </a:r>
            <a:r>
              <a:rPr lang="fi-FI" dirty="0"/>
              <a:t> = digitaalisiin laitteisiin ja informaatioteknologian käyttöön liittyvä stressi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dirty="0" err="1"/>
              <a:t>teknostresiä</a:t>
            </a:r>
            <a:r>
              <a:rPr lang="fi-FI" dirty="0"/>
              <a:t> aiheuttaa:</a:t>
            </a:r>
          </a:p>
          <a:p>
            <a:pPr marL="470916" lvl="1" indent="-342900">
              <a:buFont typeface="+mj-lt"/>
              <a:buAutoNum type="arabicPeriod"/>
            </a:pPr>
            <a:r>
              <a:rPr lang="fi-FI" dirty="0"/>
              <a:t>oman elämän vertailu muiden tekemiin sosiaalisen median julkaisuihin</a:t>
            </a:r>
          </a:p>
          <a:p>
            <a:pPr marL="470916" lvl="1" indent="-342900">
              <a:buFont typeface="+mj-lt"/>
              <a:buAutoNum type="arabicPeriod"/>
            </a:pPr>
            <a:r>
              <a:rPr lang="fi-FI" dirty="0"/>
              <a:t>osallistuminen kärkkäisiin ja vihamielisiin keskusteluihin sosiaalisen median alustoilla</a:t>
            </a:r>
          </a:p>
          <a:p>
            <a:pPr marL="470916" lvl="1" indent="-342900">
              <a:buFont typeface="+mj-lt"/>
              <a:buAutoNum type="arabicPeriod"/>
            </a:pPr>
            <a:r>
              <a:rPr lang="fi-FI" dirty="0"/>
              <a:t>huoli omasta yksityisyydestä sosiaalisessa mediassa ja internetissä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9E8823C-619D-44D4-AC85-2B3C802C5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319128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6B876-0498-734C-A15A-79D25D818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Sosiaalinen näkökulma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81829-149F-DD47-82B6-A116CB10E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tutkimus: enemmän sosiaalista mediaa käyttäneet nuoret olivat kasvattaneet empatiataitojaan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empatia</a:t>
            </a:r>
            <a:r>
              <a:rPr lang="fi-FI" dirty="0"/>
              <a:t> = kyky asettua toisen </a:t>
            </a:r>
            <a:r>
              <a:rPr lang="fi-FI"/>
              <a:t>ihmisen </a:t>
            </a:r>
            <a:r>
              <a:rPr lang="fi-FI" smtClean="0"/>
              <a:t>asemaan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älylaitteiden käyttö voi häiritä luontaista sosiaalista vuorovaikutusta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lapsen ongelmakäytös saattoi lisätä vanhempien stressiä ja sitä, että vanhemmat vetäytyivät teknologian tai älylaitteiden pariin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vanhempien vetäytyminen lisäsi lasten ongelmakäyttäytymistä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D2956FA-73CF-4F87-BB56-E51929E5E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275684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E9668-6A66-E448-A59C-E9E459A07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Digitaaliset laitteet ja uni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B3580-1C00-DC4E-9445-2DE0CE31F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yhteys ruutuajan ja unenlaadun heikentymisen välillä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unelle haitallisempaa aktiivinen ruutuaika esim. pelaaminen tai sosiaalisen median käyttö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passiivinen ruutuaika esim. television katselu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korrelaatiotutkimuksia 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fi-FI" dirty="0"/>
              <a:t>muita vaikuttavia tekijöitä?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73007E8-F80F-4880-94A8-29F8C740B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327298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A740A-07D3-47E0-B10D-DBDFDD34C8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BCBE7E-1601-4F3C-BD95-FAE5F7ED1C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3217D4-A3DD-450C-A395-27105ABCC32A}">
  <ds:schemaRefs>
    <ds:schemaRef ds:uri="8113aae3-ea75-4c63-bfc3-407a73240c9d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def8070-e40d-4397-9c21-aeb6781712b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321</Words>
  <Application>Microsoft Office PowerPoint</Application>
  <PresentationFormat>Laajakuva</PresentationFormat>
  <Paragraphs>44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Arial</vt:lpstr>
      <vt:lpstr>Calibri</vt:lpstr>
      <vt:lpstr>Courier New</vt:lpstr>
      <vt:lpstr>Tw Cen MT</vt:lpstr>
      <vt:lpstr>Tw Cen MT Condensed</vt:lpstr>
      <vt:lpstr>Wingdings 3</vt:lpstr>
      <vt:lpstr>Integraali</vt:lpstr>
      <vt:lpstr>Hyvinvoinnin ilmiö:  14. ihminen digitaalisissa ympäristöissä</vt:lpstr>
      <vt:lpstr>Psyykkinen hyvinvointi</vt:lpstr>
      <vt:lpstr> Monisuorittaminen eli multitasking </vt:lpstr>
      <vt:lpstr>Tunteet ja digitaalisuus</vt:lpstr>
      <vt:lpstr>Sosiaalinen näkökulma</vt:lpstr>
      <vt:lpstr>Digitaaliset laitteet ja uni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Hyvinvoinnin ilmiö:  14. ihminen digitaalisissa ympäristöissä</dc:title>
  <dc:creator>Mari Purola</dc:creator>
  <cp:lastModifiedBy>Marja Valkama</cp:lastModifiedBy>
  <cp:revision>4</cp:revision>
  <dcterms:created xsi:type="dcterms:W3CDTF">2020-09-17T07:19:07Z</dcterms:created>
  <dcterms:modified xsi:type="dcterms:W3CDTF">2021-10-22T07:52:54Z</dcterms:modified>
</cp:coreProperties>
</file>