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32" r:id="rId4"/>
  </p:sldMasterIdLst>
  <p:notesMasterIdLst>
    <p:notesMasterId r:id="rId15"/>
  </p:notesMasterIdLst>
  <p:sldIdLst>
    <p:sldId id="256" r:id="rId5"/>
    <p:sldId id="268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iwVBVbZ76uK0Or19+QVFlUiMYZI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737878-7A34-40B1-81D1-9DA976978931}" v="61" dt="2021-05-07T11:45:03.848"/>
  </p1510:revLst>
</p1510:revInfo>
</file>

<file path=ppt/tableStyles.xml><?xml version="1.0" encoding="utf-8"?>
<a:tblStyleLst xmlns:a="http://schemas.openxmlformats.org/drawingml/2006/main" def="{430816F1-FC01-447B-822A-E443AA8D48F7}">
  <a:tblStyle styleId="{430816F1-FC01-447B-822A-E443AA8D48F7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8799B23B-EC83-4686-B30A-512413B5E67A}" styleName="Vaalea tyyli 3 - Korostu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Normaali tyyli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Vaalea tyyli 2 - Korostus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customschemas.google.com/relationships/presentationmetadata" Target="meta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 Purola" userId="e3225e4c-68f7-4c12-bf7e-43dbe7929f7a" providerId="ADAL" clId="{BB737878-7A34-40B1-81D1-9DA976978931}"/>
    <pc:docChg chg="undo custSel addSld delSld modSld">
      <pc:chgData name="Mari Purola" userId="e3225e4c-68f7-4c12-bf7e-43dbe7929f7a" providerId="ADAL" clId="{BB737878-7A34-40B1-81D1-9DA976978931}" dt="2021-05-07T11:48:55.534" v="173" actId="20577"/>
      <pc:docMkLst>
        <pc:docMk/>
      </pc:docMkLst>
      <pc:sldChg chg="del">
        <pc:chgData name="Mari Purola" userId="e3225e4c-68f7-4c12-bf7e-43dbe7929f7a" providerId="ADAL" clId="{BB737878-7A34-40B1-81D1-9DA976978931}" dt="2021-05-07T06:30:19.298" v="79" actId="47"/>
        <pc:sldMkLst>
          <pc:docMk/>
          <pc:sldMk cId="0" sldId="257"/>
        </pc:sldMkLst>
      </pc:sldChg>
      <pc:sldChg chg="del">
        <pc:chgData name="Mari Purola" userId="e3225e4c-68f7-4c12-bf7e-43dbe7929f7a" providerId="ADAL" clId="{BB737878-7A34-40B1-81D1-9DA976978931}" dt="2021-05-07T11:40:09.762" v="82" actId="47"/>
        <pc:sldMkLst>
          <pc:docMk/>
          <pc:sldMk cId="0" sldId="260"/>
        </pc:sldMkLst>
      </pc:sldChg>
      <pc:sldChg chg="del">
        <pc:chgData name="Mari Purola" userId="e3225e4c-68f7-4c12-bf7e-43dbe7929f7a" providerId="ADAL" clId="{BB737878-7A34-40B1-81D1-9DA976978931}" dt="2021-05-07T11:40:09.762" v="82" actId="47"/>
        <pc:sldMkLst>
          <pc:docMk/>
          <pc:sldMk cId="0" sldId="261"/>
        </pc:sldMkLst>
      </pc:sldChg>
      <pc:sldChg chg="modSp mod">
        <pc:chgData name="Mari Purola" userId="e3225e4c-68f7-4c12-bf7e-43dbe7929f7a" providerId="ADAL" clId="{BB737878-7A34-40B1-81D1-9DA976978931}" dt="2021-05-07T11:43:57.652" v="138" actId="20577"/>
        <pc:sldMkLst>
          <pc:docMk/>
          <pc:sldMk cId="0" sldId="268"/>
        </pc:sldMkLst>
        <pc:spChg chg="mod">
          <ac:chgData name="Mari Purola" userId="e3225e4c-68f7-4c12-bf7e-43dbe7929f7a" providerId="ADAL" clId="{BB737878-7A34-40B1-81D1-9DA976978931}" dt="2021-05-07T11:43:57.652" v="138" actId="20577"/>
          <ac:spMkLst>
            <pc:docMk/>
            <pc:sldMk cId="0" sldId="268"/>
            <ac:spMk id="172" creationId="{00000000-0000-0000-0000-000000000000}"/>
          </ac:spMkLst>
        </pc:spChg>
      </pc:sldChg>
      <pc:sldChg chg="del">
        <pc:chgData name="Mari Purola" userId="e3225e4c-68f7-4c12-bf7e-43dbe7929f7a" providerId="ADAL" clId="{BB737878-7A34-40B1-81D1-9DA976978931}" dt="2021-05-07T11:40:09.762" v="82" actId="47"/>
        <pc:sldMkLst>
          <pc:docMk/>
          <pc:sldMk cId="0" sldId="269"/>
        </pc:sldMkLst>
      </pc:sldChg>
      <pc:sldChg chg="del">
        <pc:chgData name="Mari Purola" userId="e3225e4c-68f7-4c12-bf7e-43dbe7929f7a" providerId="ADAL" clId="{BB737878-7A34-40B1-81D1-9DA976978931}" dt="2021-05-07T11:40:09.762" v="82" actId="47"/>
        <pc:sldMkLst>
          <pc:docMk/>
          <pc:sldMk cId="0" sldId="270"/>
        </pc:sldMkLst>
      </pc:sldChg>
      <pc:sldChg chg="modSp mod">
        <pc:chgData name="Mari Purola" userId="e3225e4c-68f7-4c12-bf7e-43dbe7929f7a" providerId="ADAL" clId="{BB737878-7A34-40B1-81D1-9DA976978931}" dt="2021-05-07T11:45:03.847" v="157" actId="207"/>
        <pc:sldMkLst>
          <pc:docMk/>
          <pc:sldMk cId="892776283" sldId="271"/>
        </pc:sldMkLst>
        <pc:spChg chg="mod">
          <ac:chgData name="Mari Purola" userId="e3225e4c-68f7-4c12-bf7e-43dbe7929f7a" providerId="ADAL" clId="{BB737878-7A34-40B1-81D1-9DA976978931}" dt="2021-05-07T11:45:03.847" v="157" actId="207"/>
          <ac:spMkLst>
            <pc:docMk/>
            <pc:sldMk cId="892776283" sldId="271"/>
            <ac:spMk id="3" creationId="{2F457C10-674E-4934-B1D7-0C8CAC14AD81}"/>
          </ac:spMkLst>
        </pc:spChg>
      </pc:sldChg>
      <pc:sldChg chg="modSp mod">
        <pc:chgData name="Mari Purola" userId="e3225e4c-68f7-4c12-bf7e-43dbe7929f7a" providerId="ADAL" clId="{BB737878-7A34-40B1-81D1-9DA976978931}" dt="2021-05-07T11:42:34.588" v="124" actId="20577"/>
        <pc:sldMkLst>
          <pc:docMk/>
          <pc:sldMk cId="1670454072" sldId="272"/>
        </pc:sldMkLst>
        <pc:spChg chg="mod">
          <ac:chgData name="Mari Purola" userId="e3225e4c-68f7-4c12-bf7e-43dbe7929f7a" providerId="ADAL" clId="{BB737878-7A34-40B1-81D1-9DA976978931}" dt="2021-05-07T11:42:34.588" v="124" actId="20577"/>
          <ac:spMkLst>
            <pc:docMk/>
            <pc:sldMk cId="1670454072" sldId="272"/>
            <ac:spMk id="3" creationId="{1B88AC83-214E-4D1B-85A8-8452BD334E51}"/>
          </ac:spMkLst>
        </pc:spChg>
      </pc:sldChg>
      <pc:sldChg chg="modSp new mod">
        <pc:chgData name="Mari Purola" userId="e3225e4c-68f7-4c12-bf7e-43dbe7929f7a" providerId="ADAL" clId="{BB737878-7A34-40B1-81D1-9DA976978931}" dt="2021-05-07T11:41:24.829" v="102" actId="20577"/>
        <pc:sldMkLst>
          <pc:docMk/>
          <pc:sldMk cId="1381437662" sldId="273"/>
        </pc:sldMkLst>
        <pc:spChg chg="mod">
          <ac:chgData name="Mari Purola" userId="e3225e4c-68f7-4c12-bf7e-43dbe7929f7a" providerId="ADAL" clId="{BB737878-7A34-40B1-81D1-9DA976978931}" dt="2021-05-07T06:19:52.735" v="2" actId="113"/>
          <ac:spMkLst>
            <pc:docMk/>
            <pc:sldMk cId="1381437662" sldId="273"/>
            <ac:spMk id="2" creationId="{6FE51378-5ACF-4187-8754-A1A8E2B1E79D}"/>
          </ac:spMkLst>
        </pc:spChg>
        <pc:spChg chg="mod">
          <ac:chgData name="Mari Purola" userId="e3225e4c-68f7-4c12-bf7e-43dbe7929f7a" providerId="ADAL" clId="{BB737878-7A34-40B1-81D1-9DA976978931}" dt="2021-05-07T11:41:24.829" v="102" actId="20577"/>
          <ac:spMkLst>
            <pc:docMk/>
            <pc:sldMk cId="1381437662" sldId="273"/>
            <ac:spMk id="3" creationId="{7AF99E4A-E634-437B-BF5F-86A64F6E3EA5}"/>
          </ac:spMkLst>
        </pc:spChg>
      </pc:sldChg>
      <pc:sldChg chg="addSp delSp modSp new mod">
        <pc:chgData name="Mari Purola" userId="e3225e4c-68f7-4c12-bf7e-43dbe7929f7a" providerId="ADAL" clId="{BB737878-7A34-40B1-81D1-9DA976978931}" dt="2021-05-07T11:48:55.534" v="173" actId="20577"/>
        <pc:sldMkLst>
          <pc:docMk/>
          <pc:sldMk cId="2967861812" sldId="274"/>
        </pc:sldMkLst>
        <pc:spChg chg="del mod">
          <ac:chgData name="Mari Purola" userId="e3225e4c-68f7-4c12-bf7e-43dbe7929f7a" providerId="ADAL" clId="{BB737878-7A34-40B1-81D1-9DA976978931}" dt="2021-05-07T06:26:05.032" v="46" actId="478"/>
          <ac:spMkLst>
            <pc:docMk/>
            <pc:sldMk cId="2967861812" sldId="274"/>
            <ac:spMk id="2" creationId="{19E6AE71-3EA4-4FB7-8D87-75072A301A06}"/>
          </ac:spMkLst>
        </pc:spChg>
        <pc:spChg chg="del">
          <ac:chgData name="Mari Purola" userId="e3225e4c-68f7-4c12-bf7e-43dbe7929f7a" providerId="ADAL" clId="{BB737878-7A34-40B1-81D1-9DA976978931}" dt="2021-05-07T06:21:31.782" v="8" actId="1032"/>
          <ac:spMkLst>
            <pc:docMk/>
            <pc:sldMk cId="2967861812" sldId="274"/>
            <ac:spMk id="3" creationId="{3B5D8366-6081-4FFF-A887-8B38F669282E}"/>
          </ac:spMkLst>
        </pc:spChg>
        <pc:spChg chg="add del mod">
          <ac:chgData name="Mari Purola" userId="e3225e4c-68f7-4c12-bf7e-43dbe7929f7a" providerId="ADAL" clId="{BB737878-7A34-40B1-81D1-9DA976978931}" dt="2021-05-07T06:26:08.037" v="47" actId="478"/>
          <ac:spMkLst>
            <pc:docMk/>
            <pc:sldMk cId="2967861812" sldId="274"/>
            <ac:spMk id="7" creationId="{FB53BC72-5E78-4288-A026-E30D25336B14}"/>
          </ac:spMkLst>
        </pc:spChg>
        <pc:spChg chg="add mod">
          <ac:chgData name="Mari Purola" userId="e3225e4c-68f7-4c12-bf7e-43dbe7929f7a" providerId="ADAL" clId="{BB737878-7A34-40B1-81D1-9DA976978931}" dt="2021-05-07T11:48:55.534" v="173" actId="20577"/>
          <ac:spMkLst>
            <pc:docMk/>
            <pc:sldMk cId="2967861812" sldId="274"/>
            <ac:spMk id="8" creationId="{9B25686E-6675-43F9-BCDA-19ED5FC71F7C}"/>
          </ac:spMkLst>
        </pc:spChg>
        <pc:graphicFrameChg chg="add mod">
          <ac:chgData name="Mari Purola" userId="e3225e4c-68f7-4c12-bf7e-43dbe7929f7a" providerId="ADAL" clId="{BB737878-7A34-40B1-81D1-9DA976978931}" dt="2021-05-07T11:43:13.693" v="125"/>
          <ac:graphicFrameMkLst>
            <pc:docMk/>
            <pc:sldMk cId="2967861812" sldId="274"/>
            <ac:graphicFrameMk id="5" creationId="{BB2342FA-EAFE-4765-B201-3A0C5CA3FF8C}"/>
          </ac:graphicFrameMkLst>
        </pc:graphicFrameChg>
      </pc:sldChg>
      <pc:sldChg chg="addSp modSp new mod">
        <pc:chgData name="Mari Purola" userId="e3225e4c-68f7-4c12-bf7e-43dbe7929f7a" providerId="ADAL" clId="{BB737878-7A34-40B1-81D1-9DA976978931}" dt="2021-05-07T11:45:52.077" v="169" actId="20577"/>
        <pc:sldMkLst>
          <pc:docMk/>
          <pc:sldMk cId="142891050" sldId="275"/>
        </pc:sldMkLst>
        <pc:spChg chg="mod">
          <ac:chgData name="Mari Purola" userId="e3225e4c-68f7-4c12-bf7e-43dbe7929f7a" providerId="ADAL" clId="{BB737878-7A34-40B1-81D1-9DA976978931}" dt="2021-05-07T11:40:38.404" v="83"/>
          <ac:spMkLst>
            <pc:docMk/>
            <pc:sldMk cId="142891050" sldId="275"/>
            <ac:spMk id="2" creationId="{1015F114-45CD-47F2-8DAF-51BE85EA7C92}"/>
          </ac:spMkLst>
        </pc:spChg>
        <pc:spChg chg="mod">
          <ac:chgData name="Mari Purola" userId="e3225e4c-68f7-4c12-bf7e-43dbe7929f7a" providerId="ADAL" clId="{BB737878-7A34-40B1-81D1-9DA976978931}" dt="2021-05-07T11:45:43.296" v="164" actId="20577"/>
          <ac:spMkLst>
            <pc:docMk/>
            <pc:sldMk cId="142891050" sldId="275"/>
            <ac:spMk id="3" creationId="{6F8C0D0D-91CC-49C1-B9A3-ED96D4DFFCA4}"/>
          </ac:spMkLst>
        </pc:spChg>
        <pc:spChg chg="mod">
          <ac:chgData name="Mari Purola" userId="e3225e4c-68f7-4c12-bf7e-43dbe7929f7a" providerId="ADAL" clId="{BB737878-7A34-40B1-81D1-9DA976978931}" dt="2021-05-07T11:40:38.404" v="83"/>
          <ac:spMkLst>
            <pc:docMk/>
            <pc:sldMk cId="142891050" sldId="275"/>
            <ac:spMk id="4" creationId="{5A3F82CF-4F3B-4858-AA13-E4E35798478B}"/>
          </ac:spMkLst>
        </pc:spChg>
        <pc:spChg chg="add mod">
          <ac:chgData name="Mari Purola" userId="e3225e4c-68f7-4c12-bf7e-43dbe7929f7a" providerId="ADAL" clId="{BB737878-7A34-40B1-81D1-9DA976978931}" dt="2021-05-07T11:45:52.077" v="169" actId="20577"/>
          <ac:spMkLst>
            <pc:docMk/>
            <pc:sldMk cId="142891050" sldId="275"/>
            <ac:spMk id="5" creationId="{33C78FB2-477C-43CC-BC54-898DBFD7013A}"/>
          </ac:spMkLst>
        </pc:spChg>
      </pc:sldChg>
      <pc:sldChg chg="modSp new mod">
        <pc:chgData name="Mari Purola" userId="e3225e4c-68f7-4c12-bf7e-43dbe7929f7a" providerId="ADAL" clId="{BB737878-7A34-40B1-81D1-9DA976978931}" dt="2021-05-07T11:48:35.946" v="171" actId="20577"/>
        <pc:sldMkLst>
          <pc:docMk/>
          <pc:sldMk cId="3817098783" sldId="276"/>
        </pc:sldMkLst>
        <pc:spChg chg="mod">
          <ac:chgData name="Mari Purola" userId="e3225e4c-68f7-4c12-bf7e-43dbe7929f7a" providerId="ADAL" clId="{BB737878-7A34-40B1-81D1-9DA976978931}" dt="2021-05-07T06:29:03.758" v="70" actId="113"/>
          <ac:spMkLst>
            <pc:docMk/>
            <pc:sldMk cId="3817098783" sldId="276"/>
            <ac:spMk id="2" creationId="{140C8417-A59B-42FB-AEB8-C988F5003991}"/>
          </ac:spMkLst>
        </pc:spChg>
        <pc:spChg chg="mod">
          <ac:chgData name="Mari Purola" userId="e3225e4c-68f7-4c12-bf7e-43dbe7929f7a" providerId="ADAL" clId="{BB737878-7A34-40B1-81D1-9DA976978931}" dt="2021-05-07T11:48:35.946" v="171" actId="20577"/>
          <ac:spMkLst>
            <pc:docMk/>
            <pc:sldMk cId="3817098783" sldId="276"/>
            <ac:spMk id="3" creationId="{86C9374D-F2A1-43BF-93E3-F9DB451B5C87}"/>
          </ac:spMkLst>
        </pc:spChg>
      </pc:sldChg>
      <pc:sldChg chg="modSp new mod">
        <pc:chgData name="Mari Purola" userId="e3225e4c-68f7-4c12-bf7e-43dbe7929f7a" providerId="ADAL" clId="{BB737878-7A34-40B1-81D1-9DA976978931}" dt="2021-05-07T11:43:49.014" v="136" actId="20577"/>
        <pc:sldMkLst>
          <pc:docMk/>
          <pc:sldMk cId="3894713434" sldId="277"/>
        </pc:sldMkLst>
        <pc:spChg chg="mod">
          <ac:chgData name="Mari Purola" userId="e3225e4c-68f7-4c12-bf7e-43dbe7929f7a" providerId="ADAL" clId="{BB737878-7A34-40B1-81D1-9DA976978931}" dt="2021-05-07T06:29:39.633" v="74" actId="113"/>
          <ac:spMkLst>
            <pc:docMk/>
            <pc:sldMk cId="3894713434" sldId="277"/>
            <ac:spMk id="2" creationId="{5B8D2A38-71E4-4C73-ACBF-35753F67C77A}"/>
          </ac:spMkLst>
        </pc:spChg>
        <pc:spChg chg="mod">
          <ac:chgData name="Mari Purola" userId="e3225e4c-68f7-4c12-bf7e-43dbe7929f7a" providerId="ADAL" clId="{BB737878-7A34-40B1-81D1-9DA976978931}" dt="2021-05-07T11:43:49.014" v="136" actId="20577"/>
          <ac:spMkLst>
            <pc:docMk/>
            <pc:sldMk cId="3894713434" sldId="277"/>
            <ac:spMk id="3" creationId="{690F1CF6-9EF9-4ABF-8C6B-5506F16F11E2}"/>
          </ac:spMkLst>
        </pc:spChg>
      </pc:sldChg>
      <pc:sldChg chg="addSp delSp modSp new mod setBg">
        <pc:chgData name="Mari Purola" userId="e3225e4c-68f7-4c12-bf7e-43dbe7929f7a" providerId="ADAL" clId="{BB737878-7A34-40B1-81D1-9DA976978931}" dt="2021-05-07T11:40:04.360" v="81" actId="26606"/>
        <pc:sldMkLst>
          <pc:docMk/>
          <pc:sldMk cId="2565031770" sldId="278"/>
        </pc:sldMkLst>
        <pc:spChg chg="del">
          <ac:chgData name="Mari Purola" userId="e3225e4c-68f7-4c12-bf7e-43dbe7929f7a" providerId="ADAL" clId="{BB737878-7A34-40B1-81D1-9DA976978931}" dt="2021-05-07T06:30:10.852" v="78"/>
          <ac:spMkLst>
            <pc:docMk/>
            <pc:sldMk cId="2565031770" sldId="278"/>
            <ac:spMk id="2" creationId="{22B118E1-8629-4D0C-81B0-5F784961FD8A}"/>
          </ac:spMkLst>
        </pc:spChg>
        <pc:spChg chg="del">
          <ac:chgData name="Mari Purola" userId="e3225e4c-68f7-4c12-bf7e-43dbe7929f7a" providerId="ADAL" clId="{BB737878-7A34-40B1-81D1-9DA976978931}" dt="2021-05-07T06:30:10.852" v="78"/>
          <ac:spMkLst>
            <pc:docMk/>
            <pc:sldMk cId="2565031770" sldId="278"/>
            <ac:spMk id="3" creationId="{17045DCA-2C52-437B-950A-789A75DDBED8}"/>
          </ac:spMkLst>
        </pc:spChg>
        <pc:spChg chg="mod ord">
          <ac:chgData name="Mari Purola" userId="e3225e4c-68f7-4c12-bf7e-43dbe7929f7a" providerId="ADAL" clId="{BB737878-7A34-40B1-81D1-9DA976978931}" dt="2021-05-07T11:40:04.360" v="81" actId="26606"/>
          <ac:spMkLst>
            <pc:docMk/>
            <pc:sldMk cId="2565031770" sldId="278"/>
            <ac:spMk id="4" creationId="{7242B9C9-CA76-4FD1-9A32-4BF45D8635A8}"/>
          </ac:spMkLst>
        </pc:spChg>
        <pc:spChg chg="add">
          <ac:chgData name="Mari Purola" userId="e3225e4c-68f7-4c12-bf7e-43dbe7929f7a" providerId="ADAL" clId="{BB737878-7A34-40B1-81D1-9DA976978931}" dt="2021-05-07T11:40:04.360" v="81" actId="26606"/>
          <ac:spMkLst>
            <pc:docMk/>
            <pc:sldMk cId="2565031770" sldId="278"/>
            <ac:spMk id="10" creationId="{C61657BD-3333-446A-A16A-CBDC77C8E559}"/>
          </ac:spMkLst>
        </pc:spChg>
        <pc:spChg chg="add">
          <ac:chgData name="Mari Purola" userId="e3225e4c-68f7-4c12-bf7e-43dbe7929f7a" providerId="ADAL" clId="{BB737878-7A34-40B1-81D1-9DA976978931}" dt="2021-05-07T11:40:04.360" v="81" actId="26606"/>
          <ac:spMkLst>
            <pc:docMk/>
            <pc:sldMk cId="2565031770" sldId="278"/>
            <ac:spMk id="12" creationId="{52CAFF06-4D3A-42A5-8614-B1FA47EA0F6D}"/>
          </ac:spMkLst>
        </pc:spChg>
        <pc:picChg chg="add mod">
          <ac:chgData name="Mari Purola" userId="e3225e4c-68f7-4c12-bf7e-43dbe7929f7a" providerId="ADAL" clId="{BB737878-7A34-40B1-81D1-9DA976978931}" dt="2021-05-07T11:40:04.360" v="81" actId="26606"/>
          <ac:picMkLst>
            <pc:docMk/>
            <pc:sldMk cId="2565031770" sldId="278"/>
            <ac:picMk id="5" creationId="{A75B18A4-67F9-4C5B-9DD9-D3359D9A04D4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A6951B-2227-4DF7-9230-9C0FB4A03888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213B42D8-F316-4AAB-B411-DB4C898C8D80}">
      <dgm:prSet phldrT="[Teksti]" custT="1"/>
      <dgm:spPr/>
      <dgm:t>
        <a:bodyPr/>
        <a:lstStyle/>
        <a:p>
          <a:r>
            <a:rPr lang="en-US" sz="2400" dirty="0" err="1">
              <a:ea typeface="+mj-lt"/>
              <a:cs typeface="+mj-lt"/>
            </a:rPr>
            <a:t>Syväprosessointia</a:t>
          </a:r>
          <a:r>
            <a:rPr lang="en-US" sz="2400" dirty="0">
              <a:ea typeface="+mj-lt"/>
              <a:cs typeface="+mj-lt"/>
            </a:rPr>
            <a:t> </a:t>
          </a:r>
          <a:r>
            <a:rPr lang="en-US" sz="2400" dirty="0" err="1">
              <a:ea typeface="+mj-lt"/>
              <a:cs typeface="+mj-lt"/>
            </a:rPr>
            <a:t>tukevia</a:t>
          </a:r>
          <a:r>
            <a:rPr lang="en-US" sz="2400" dirty="0">
              <a:ea typeface="+mj-lt"/>
              <a:cs typeface="+mj-lt"/>
            </a:rPr>
            <a:t> </a:t>
          </a:r>
          <a:r>
            <a:rPr lang="en-US" sz="2400" dirty="0" err="1">
              <a:ea typeface="+mj-lt"/>
              <a:cs typeface="+mj-lt"/>
            </a:rPr>
            <a:t>tehokkaita</a:t>
          </a:r>
          <a:r>
            <a:rPr lang="en-US" sz="2400" dirty="0">
              <a:ea typeface="+mj-lt"/>
              <a:cs typeface="+mj-lt"/>
            </a:rPr>
            <a:t> </a:t>
          </a:r>
          <a:r>
            <a:rPr lang="en-US" sz="2400" dirty="0" err="1">
              <a:ea typeface="+mj-lt"/>
              <a:cs typeface="+mj-lt"/>
            </a:rPr>
            <a:t>oppimis-tekniikoita</a:t>
          </a:r>
          <a:endParaRPr lang="fi-FI" sz="2400" dirty="0"/>
        </a:p>
      </dgm:t>
    </dgm:pt>
    <dgm:pt modelId="{B08FE328-B896-4CDC-B163-0DB00537CDF7}" type="parTrans" cxnId="{D47C0F7C-FAD9-4291-B031-25F4C80DFDA7}">
      <dgm:prSet/>
      <dgm:spPr/>
      <dgm:t>
        <a:bodyPr/>
        <a:lstStyle/>
        <a:p>
          <a:endParaRPr lang="fi-FI"/>
        </a:p>
      </dgm:t>
    </dgm:pt>
    <dgm:pt modelId="{2C001809-48BB-46DB-A7EA-97056D4FD3BC}" type="sibTrans" cxnId="{D47C0F7C-FAD9-4291-B031-25F4C80DFDA7}">
      <dgm:prSet/>
      <dgm:spPr/>
      <dgm:t>
        <a:bodyPr/>
        <a:lstStyle/>
        <a:p>
          <a:endParaRPr lang="fi-FI"/>
        </a:p>
      </dgm:t>
    </dgm:pt>
    <dgm:pt modelId="{4000347D-F6E2-41F1-B1E8-37FFC6CD9DD8}">
      <dgm:prSet phldrT="[Teksti]" custT="1"/>
      <dgm:spPr/>
      <dgm:t>
        <a:bodyPr/>
        <a:lstStyle/>
        <a:p>
          <a:r>
            <a:rPr lang="en-US" sz="2000" dirty="0" err="1">
              <a:ea typeface="+mn-lt"/>
              <a:cs typeface="+mn-lt"/>
            </a:rPr>
            <a:t>Hajautettu</a:t>
          </a:r>
          <a:r>
            <a:rPr lang="en-US" sz="2000" dirty="0">
              <a:ea typeface="+mn-lt"/>
              <a:cs typeface="+mn-lt"/>
            </a:rPr>
            <a:t> </a:t>
          </a:r>
          <a:r>
            <a:rPr lang="en-US" sz="2000" dirty="0" err="1">
              <a:ea typeface="+mn-lt"/>
              <a:cs typeface="+mn-lt"/>
            </a:rPr>
            <a:t>harjoittelu</a:t>
          </a:r>
          <a:endParaRPr lang="fi-FI" sz="2000" dirty="0"/>
        </a:p>
      </dgm:t>
    </dgm:pt>
    <dgm:pt modelId="{0F5928C1-D76D-4729-A10F-C8FA7992DC52}" type="parTrans" cxnId="{0FEDBEDB-19F2-46D7-9251-5F043EB14F99}">
      <dgm:prSet custT="1"/>
      <dgm:spPr/>
      <dgm:t>
        <a:bodyPr/>
        <a:lstStyle/>
        <a:p>
          <a:endParaRPr lang="fi-FI" sz="2000"/>
        </a:p>
      </dgm:t>
    </dgm:pt>
    <dgm:pt modelId="{C89FEFB6-3818-41D0-BF6C-AB957443B242}" type="sibTrans" cxnId="{0FEDBEDB-19F2-46D7-9251-5F043EB14F99}">
      <dgm:prSet/>
      <dgm:spPr/>
      <dgm:t>
        <a:bodyPr/>
        <a:lstStyle/>
        <a:p>
          <a:endParaRPr lang="fi-FI"/>
        </a:p>
      </dgm:t>
    </dgm:pt>
    <dgm:pt modelId="{CBF70B28-2A76-422D-A224-E14C283A542A}">
      <dgm:prSet phldrT="[Teksti]" custT="1"/>
      <dgm:spPr/>
      <dgm:t>
        <a:bodyPr/>
        <a:lstStyle/>
        <a:p>
          <a:r>
            <a:rPr lang="en-US" sz="2000" dirty="0" err="1">
              <a:ea typeface="+mn-lt"/>
              <a:cs typeface="+mn-lt"/>
            </a:rPr>
            <a:t>Opitun</a:t>
          </a:r>
          <a:r>
            <a:rPr lang="en-US" sz="2000" dirty="0">
              <a:ea typeface="+mn-lt"/>
              <a:cs typeface="+mn-lt"/>
            </a:rPr>
            <a:t> </a:t>
          </a:r>
          <a:r>
            <a:rPr lang="en-US" sz="2000" dirty="0" err="1">
              <a:ea typeface="+mn-lt"/>
              <a:cs typeface="+mn-lt"/>
            </a:rPr>
            <a:t>testaaminen</a:t>
          </a:r>
          <a:r>
            <a:rPr lang="en-US" sz="2000" dirty="0">
              <a:ea typeface="+mn-lt"/>
              <a:cs typeface="+mn-lt"/>
            </a:rPr>
            <a:t> ja </a:t>
          </a:r>
          <a:r>
            <a:rPr lang="en-US" sz="2000" dirty="0" err="1">
              <a:ea typeface="+mn-lt"/>
              <a:cs typeface="+mn-lt"/>
            </a:rPr>
            <a:t>mieleen</a:t>
          </a:r>
          <a:r>
            <a:rPr lang="en-US" sz="2000" dirty="0">
              <a:ea typeface="+mn-lt"/>
              <a:cs typeface="+mn-lt"/>
            </a:rPr>
            <a:t> </a:t>
          </a:r>
          <a:r>
            <a:rPr lang="en-US" sz="2000" dirty="0" err="1">
              <a:ea typeface="+mn-lt"/>
              <a:cs typeface="+mn-lt"/>
            </a:rPr>
            <a:t>palauttaminen</a:t>
          </a:r>
          <a:endParaRPr lang="fi-FI" sz="2000" dirty="0"/>
        </a:p>
      </dgm:t>
    </dgm:pt>
    <dgm:pt modelId="{5507D94F-2E87-4E68-AE75-55F770D86224}" type="parTrans" cxnId="{D8A90807-190C-4C62-B02E-B1B0D7FA557C}">
      <dgm:prSet custT="1"/>
      <dgm:spPr/>
      <dgm:t>
        <a:bodyPr/>
        <a:lstStyle/>
        <a:p>
          <a:endParaRPr lang="fi-FI" sz="2000"/>
        </a:p>
      </dgm:t>
    </dgm:pt>
    <dgm:pt modelId="{7DA038B9-E5E9-48D1-B140-37F2A0B3D8E1}" type="sibTrans" cxnId="{D8A90807-190C-4C62-B02E-B1B0D7FA557C}">
      <dgm:prSet/>
      <dgm:spPr/>
      <dgm:t>
        <a:bodyPr/>
        <a:lstStyle/>
        <a:p>
          <a:endParaRPr lang="fi-FI"/>
        </a:p>
      </dgm:t>
    </dgm:pt>
    <dgm:pt modelId="{E5B67934-5A05-4083-A982-1978D1F15011}">
      <dgm:prSet phldrT="[Teksti]" custT="1"/>
      <dgm:spPr/>
      <dgm:t>
        <a:bodyPr/>
        <a:lstStyle/>
        <a:p>
          <a:r>
            <a:rPr lang="en-US" sz="2000" dirty="0" err="1">
              <a:ea typeface="+mn-lt"/>
              <a:cs typeface="+mn-lt"/>
            </a:rPr>
            <a:t>Kehittely</a:t>
          </a:r>
          <a:r>
            <a:rPr lang="en-US" sz="2000" dirty="0">
              <a:ea typeface="+mn-lt"/>
              <a:cs typeface="+mn-lt"/>
            </a:rPr>
            <a:t> </a:t>
          </a:r>
          <a:br>
            <a:rPr lang="en-US" sz="2000" dirty="0">
              <a:ea typeface="+mn-lt"/>
              <a:cs typeface="+mn-lt"/>
            </a:rPr>
          </a:br>
          <a:r>
            <a:rPr lang="en-US" sz="2000" dirty="0">
              <a:ea typeface="+mn-lt"/>
              <a:cs typeface="+mn-lt"/>
            </a:rPr>
            <a:t>(= </a:t>
          </a:r>
          <a:r>
            <a:rPr lang="en-US" sz="2000" dirty="0" err="1">
              <a:ea typeface="+mn-lt"/>
              <a:cs typeface="+mn-lt"/>
            </a:rPr>
            <a:t>elaborointi</a:t>
          </a:r>
          <a:r>
            <a:rPr lang="en-US" sz="2000" dirty="0">
              <a:ea typeface="+mn-lt"/>
              <a:cs typeface="+mn-lt"/>
            </a:rPr>
            <a:t>)</a:t>
          </a:r>
          <a:endParaRPr lang="fi-FI" sz="2000" dirty="0"/>
        </a:p>
      </dgm:t>
    </dgm:pt>
    <dgm:pt modelId="{30DD215F-3BFC-4711-BB22-33EEF85DAA9A}" type="parTrans" cxnId="{6F20A163-6ADD-4AFE-8AB5-50BA79BB403D}">
      <dgm:prSet custT="1"/>
      <dgm:spPr/>
      <dgm:t>
        <a:bodyPr/>
        <a:lstStyle/>
        <a:p>
          <a:endParaRPr lang="fi-FI" sz="2000"/>
        </a:p>
      </dgm:t>
    </dgm:pt>
    <dgm:pt modelId="{F77256EF-7247-4582-B905-C6D18FB8355B}" type="sibTrans" cxnId="{6F20A163-6ADD-4AFE-8AB5-50BA79BB403D}">
      <dgm:prSet/>
      <dgm:spPr/>
      <dgm:t>
        <a:bodyPr/>
        <a:lstStyle/>
        <a:p>
          <a:endParaRPr lang="fi-FI"/>
        </a:p>
      </dgm:t>
    </dgm:pt>
    <dgm:pt modelId="{AA59629F-2348-4058-BFB4-89B3AC197C4E}">
      <dgm:prSet phldrT="[Teksti]" custT="1"/>
      <dgm:spPr/>
      <dgm:t>
        <a:bodyPr/>
        <a:lstStyle/>
        <a:p>
          <a:r>
            <a:rPr lang="en-US" sz="2000" dirty="0" err="1">
              <a:ea typeface="+mn-lt"/>
              <a:cs typeface="+mn-lt"/>
            </a:rPr>
            <a:t>Konkreettisten</a:t>
          </a:r>
          <a:r>
            <a:rPr lang="en-US" sz="2000" dirty="0">
              <a:ea typeface="+mn-lt"/>
              <a:cs typeface="+mn-lt"/>
            </a:rPr>
            <a:t> </a:t>
          </a:r>
          <a:r>
            <a:rPr lang="en-US" sz="2000" dirty="0" err="1">
              <a:ea typeface="+mn-lt"/>
              <a:cs typeface="+mn-lt"/>
            </a:rPr>
            <a:t>esimerkkien</a:t>
          </a:r>
          <a:r>
            <a:rPr lang="en-US" sz="2000" dirty="0">
              <a:ea typeface="+mn-lt"/>
              <a:cs typeface="+mn-lt"/>
            </a:rPr>
            <a:t> </a:t>
          </a:r>
          <a:r>
            <a:rPr lang="en-US" sz="2000" dirty="0" err="1">
              <a:ea typeface="+mn-lt"/>
              <a:cs typeface="+mn-lt"/>
            </a:rPr>
            <a:t>luominen</a:t>
          </a:r>
          <a:endParaRPr lang="fi-FI" sz="2000" dirty="0"/>
        </a:p>
      </dgm:t>
    </dgm:pt>
    <dgm:pt modelId="{5FA0ED9B-2006-4614-A5AD-F4D0F69F69E4}" type="parTrans" cxnId="{3A625728-9BF8-4D7A-B517-B1800C34E768}">
      <dgm:prSet custT="1"/>
      <dgm:spPr/>
      <dgm:t>
        <a:bodyPr/>
        <a:lstStyle/>
        <a:p>
          <a:endParaRPr lang="fi-FI" sz="2000"/>
        </a:p>
      </dgm:t>
    </dgm:pt>
    <dgm:pt modelId="{A6BCFEA6-A18B-4A8D-9E7C-53228BEC508F}" type="sibTrans" cxnId="{3A625728-9BF8-4D7A-B517-B1800C34E768}">
      <dgm:prSet/>
      <dgm:spPr/>
      <dgm:t>
        <a:bodyPr/>
        <a:lstStyle/>
        <a:p>
          <a:endParaRPr lang="fi-FI"/>
        </a:p>
      </dgm:t>
    </dgm:pt>
    <dgm:pt modelId="{EF3978F1-C89F-4CA0-A9AE-48542F85D17A}">
      <dgm:prSet phldrT="[Teksti]" custT="1"/>
      <dgm:spPr/>
      <dgm:t>
        <a:bodyPr/>
        <a:lstStyle/>
        <a:p>
          <a:r>
            <a:rPr lang="en-US" sz="2000" dirty="0" err="1">
              <a:ea typeface="+mn-lt"/>
              <a:cs typeface="+mn-lt"/>
            </a:rPr>
            <a:t>Kaksoiskoodaus</a:t>
          </a:r>
          <a:endParaRPr lang="fi-FI" sz="2000" dirty="0"/>
        </a:p>
      </dgm:t>
    </dgm:pt>
    <dgm:pt modelId="{48CBCB59-FE47-4412-93E5-D4523672E42F}" type="parTrans" cxnId="{B0B3AD6D-025E-475D-9D59-B00D6498EE81}">
      <dgm:prSet custT="1"/>
      <dgm:spPr/>
      <dgm:t>
        <a:bodyPr/>
        <a:lstStyle/>
        <a:p>
          <a:endParaRPr lang="fi-FI" sz="2000"/>
        </a:p>
      </dgm:t>
    </dgm:pt>
    <dgm:pt modelId="{05C40345-1A86-4028-B1A7-05CEA721E2B0}" type="sibTrans" cxnId="{B0B3AD6D-025E-475D-9D59-B00D6498EE81}">
      <dgm:prSet/>
      <dgm:spPr/>
      <dgm:t>
        <a:bodyPr/>
        <a:lstStyle/>
        <a:p>
          <a:endParaRPr lang="fi-FI"/>
        </a:p>
      </dgm:t>
    </dgm:pt>
    <dgm:pt modelId="{D30CA9FD-BF6A-4CE5-B5D2-51CFE6A1F4D2}">
      <dgm:prSet phldrT="[Teksti]" custT="1"/>
      <dgm:spPr/>
      <dgm:t>
        <a:bodyPr/>
        <a:lstStyle/>
        <a:p>
          <a:r>
            <a:rPr lang="en-US" sz="2000" dirty="0" err="1">
              <a:ea typeface="+mn-lt"/>
              <a:cs typeface="+mn-lt"/>
            </a:rPr>
            <a:t>Limittäminen</a:t>
          </a:r>
          <a:r>
            <a:rPr lang="en-US" sz="2000" dirty="0">
              <a:ea typeface="+mn-lt"/>
              <a:cs typeface="+mn-lt"/>
            </a:rPr>
            <a:t> </a:t>
          </a:r>
          <a:br>
            <a:rPr lang="en-US" sz="2000" dirty="0">
              <a:ea typeface="+mn-lt"/>
              <a:cs typeface="+mn-lt"/>
            </a:rPr>
          </a:br>
          <a:r>
            <a:rPr lang="en-US" sz="2000" dirty="0">
              <a:ea typeface="+mn-lt"/>
              <a:cs typeface="+mn-lt"/>
            </a:rPr>
            <a:t>(= </a:t>
          </a:r>
          <a:r>
            <a:rPr lang="en-US" sz="2000" dirty="0" err="1">
              <a:ea typeface="+mn-lt"/>
              <a:cs typeface="+mn-lt"/>
            </a:rPr>
            <a:t>lomittaminen</a:t>
          </a:r>
          <a:r>
            <a:rPr lang="en-US" sz="2000" dirty="0">
              <a:ea typeface="+mn-lt"/>
              <a:cs typeface="+mn-lt"/>
            </a:rPr>
            <a:t>)</a:t>
          </a:r>
          <a:endParaRPr lang="fi-FI" sz="2000" dirty="0"/>
        </a:p>
      </dgm:t>
    </dgm:pt>
    <dgm:pt modelId="{37DE4171-AC11-4572-B0B4-BDAE59EE93B0}" type="parTrans" cxnId="{E18B5A70-71A1-4B3D-B028-962F741FDF3F}">
      <dgm:prSet custT="1"/>
      <dgm:spPr/>
      <dgm:t>
        <a:bodyPr/>
        <a:lstStyle/>
        <a:p>
          <a:endParaRPr lang="fi-FI" sz="2000"/>
        </a:p>
      </dgm:t>
    </dgm:pt>
    <dgm:pt modelId="{CC7A23D3-9EFB-4D9B-81D0-0070A8E35415}" type="sibTrans" cxnId="{E18B5A70-71A1-4B3D-B028-962F741FDF3F}">
      <dgm:prSet/>
      <dgm:spPr/>
      <dgm:t>
        <a:bodyPr/>
        <a:lstStyle/>
        <a:p>
          <a:endParaRPr lang="fi-FI"/>
        </a:p>
      </dgm:t>
    </dgm:pt>
    <dgm:pt modelId="{557C6D09-0AD1-47A2-BB3D-27382EAB9B12}" type="pres">
      <dgm:prSet presAssocID="{8AA6951B-2227-4DF7-9230-9C0FB4A0388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C81528D1-428B-4155-9659-9B29B904E9A8}" type="pres">
      <dgm:prSet presAssocID="{213B42D8-F316-4AAB-B411-DB4C898C8D80}" presName="centerShape" presStyleLbl="node0" presStyleIdx="0" presStyleCnt="1" custScaleX="272853" custScaleY="144104"/>
      <dgm:spPr/>
      <dgm:t>
        <a:bodyPr/>
        <a:lstStyle/>
        <a:p>
          <a:endParaRPr lang="fi-FI"/>
        </a:p>
      </dgm:t>
    </dgm:pt>
    <dgm:pt modelId="{EB90D957-428D-47BD-B1C0-AEDD92209887}" type="pres">
      <dgm:prSet presAssocID="{0F5928C1-D76D-4729-A10F-C8FA7992DC52}" presName="Name9" presStyleLbl="parChTrans1D2" presStyleIdx="0" presStyleCnt="6"/>
      <dgm:spPr/>
      <dgm:t>
        <a:bodyPr/>
        <a:lstStyle/>
        <a:p>
          <a:endParaRPr lang="fi-FI"/>
        </a:p>
      </dgm:t>
    </dgm:pt>
    <dgm:pt modelId="{7AB93B19-AD0E-46C9-BC84-BBFC1864B090}" type="pres">
      <dgm:prSet presAssocID="{0F5928C1-D76D-4729-A10F-C8FA7992DC52}" presName="connTx" presStyleLbl="parChTrans1D2" presStyleIdx="0" presStyleCnt="6"/>
      <dgm:spPr/>
      <dgm:t>
        <a:bodyPr/>
        <a:lstStyle/>
        <a:p>
          <a:endParaRPr lang="fi-FI"/>
        </a:p>
      </dgm:t>
    </dgm:pt>
    <dgm:pt modelId="{42B1D18D-6169-44A7-B045-2E71F4629DC1}" type="pres">
      <dgm:prSet presAssocID="{4000347D-F6E2-41F1-B1E8-37FFC6CD9DD8}" presName="node" presStyleLbl="node1" presStyleIdx="0" presStyleCnt="6" custScaleX="248280" custRadScaleRad="101559" custRadScaleInc="-4599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D24D33F-ACDD-42F1-9602-5DA82743BD67}" type="pres">
      <dgm:prSet presAssocID="{5507D94F-2E87-4E68-AE75-55F770D86224}" presName="Name9" presStyleLbl="parChTrans1D2" presStyleIdx="1" presStyleCnt="6"/>
      <dgm:spPr/>
      <dgm:t>
        <a:bodyPr/>
        <a:lstStyle/>
        <a:p>
          <a:endParaRPr lang="fi-FI"/>
        </a:p>
      </dgm:t>
    </dgm:pt>
    <dgm:pt modelId="{81EE29C4-2D9D-415B-8526-434E56AEE13E}" type="pres">
      <dgm:prSet presAssocID="{5507D94F-2E87-4E68-AE75-55F770D86224}" presName="connTx" presStyleLbl="parChTrans1D2" presStyleIdx="1" presStyleCnt="6"/>
      <dgm:spPr/>
      <dgm:t>
        <a:bodyPr/>
        <a:lstStyle/>
        <a:p>
          <a:endParaRPr lang="fi-FI"/>
        </a:p>
      </dgm:t>
    </dgm:pt>
    <dgm:pt modelId="{821942DA-1274-48B2-91DA-C5A4C7E63BA8}" type="pres">
      <dgm:prSet presAssocID="{CBF70B28-2A76-422D-A224-E14C283A542A}" presName="node" presStyleLbl="node1" presStyleIdx="1" presStyleCnt="6" custScaleX="307200" custRadScaleRad="227960" custRadScaleInc="33142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872F9061-D760-49C4-BB2A-A4ADE2A0ECC0}" type="pres">
      <dgm:prSet presAssocID="{30DD215F-3BFC-4711-BB22-33EEF85DAA9A}" presName="Name9" presStyleLbl="parChTrans1D2" presStyleIdx="2" presStyleCnt="6"/>
      <dgm:spPr/>
      <dgm:t>
        <a:bodyPr/>
        <a:lstStyle/>
        <a:p>
          <a:endParaRPr lang="fi-FI"/>
        </a:p>
      </dgm:t>
    </dgm:pt>
    <dgm:pt modelId="{0314BE66-5C52-43DC-BD7C-65303EB1E81C}" type="pres">
      <dgm:prSet presAssocID="{30DD215F-3BFC-4711-BB22-33EEF85DAA9A}" presName="connTx" presStyleLbl="parChTrans1D2" presStyleIdx="2" presStyleCnt="6"/>
      <dgm:spPr/>
      <dgm:t>
        <a:bodyPr/>
        <a:lstStyle/>
        <a:p>
          <a:endParaRPr lang="fi-FI"/>
        </a:p>
      </dgm:t>
    </dgm:pt>
    <dgm:pt modelId="{FFBD4202-7E8B-44D8-8358-F11175E2CB7E}" type="pres">
      <dgm:prSet presAssocID="{E5B67934-5A05-4083-A982-1978D1F15011}" presName="node" presStyleLbl="node1" presStyleIdx="2" presStyleCnt="6" custScaleX="202555" custRadScaleRad="245792" custRadScaleInc="-37892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19AFE61-0DD1-47BC-BCFA-5106D905D1A9}" type="pres">
      <dgm:prSet presAssocID="{5FA0ED9B-2006-4614-A5AD-F4D0F69F69E4}" presName="Name9" presStyleLbl="parChTrans1D2" presStyleIdx="3" presStyleCnt="6"/>
      <dgm:spPr/>
      <dgm:t>
        <a:bodyPr/>
        <a:lstStyle/>
        <a:p>
          <a:endParaRPr lang="fi-FI"/>
        </a:p>
      </dgm:t>
    </dgm:pt>
    <dgm:pt modelId="{7255712F-5467-48CA-AFED-55BEC12A6DBD}" type="pres">
      <dgm:prSet presAssocID="{5FA0ED9B-2006-4614-A5AD-F4D0F69F69E4}" presName="connTx" presStyleLbl="parChTrans1D2" presStyleIdx="3" presStyleCnt="6"/>
      <dgm:spPr/>
      <dgm:t>
        <a:bodyPr/>
        <a:lstStyle/>
        <a:p>
          <a:endParaRPr lang="fi-FI"/>
        </a:p>
      </dgm:t>
    </dgm:pt>
    <dgm:pt modelId="{6FD98F46-A7E3-432E-9058-85AFA426CF73}" type="pres">
      <dgm:prSet presAssocID="{AA59629F-2348-4058-BFB4-89B3AC197C4E}" presName="node" presStyleLbl="node1" presStyleIdx="3" presStyleCnt="6" custScaleX="281667" custRadScaleRad="104285" custRadScaleInc="261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AC1BFF06-5A63-467E-BF3D-7DB2FA25D98F}" type="pres">
      <dgm:prSet presAssocID="{48CBCB59-FE47-4412-93E5-D4523672E42F}" presName="Name9" presStyleLbl="parChTrans1D2" presStyleIdx="4" presStyleCnt="6"/>
      <dgm:spPr/>
      <dgm:t>
        <a:bodyPr/>
        <a:lstStyle/>
        <a:p>
          <a:endParaRPr lang="fi-FI"/>
        </a:p>
      </dgm:t>
    </dgm:pt>
    <dgm:pt modelId="{26067447-2027-41B0-90E8-4EE059BFD0AC}" type="pres">
      <dgm:prSet presAssocID="{48CBCB59-FE47-4412-93E5-D4523672E42F}" presName="connTx" presStyleLbl="parChTrans1D2" presStyleIdx="4" presStyleCnt="6"/>
      <dgm:spPr/>
      <dgm:t>
        <a:bodyPr/>
        <a:lstStyle/>
        <a:p>
          <a:endParaRPr lang="fi-FI"/>
        </a:p>
      </dgm:t>
    </dgm:pt>
    <dgm:pt modelId="{4484F65D-51C2-4F59-A923-C0614C11E56D}" type="pres">
      <dgm:prSet presAssocID="{EF3978F1-C89F-4CA0-A9AE-48542F85D17A}" presName="node" presStyleLbl="node1" presStyleIdx="4" presStyleCnt="6" custScaleX="250963" custRadScaleRad="217632" custRadScaleInc="3615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8D2D8CE9-AA85-432F-A400-8089461D2BB8}" type="pres">
      <dgm:prSet presAssocID="{37DE4171-AC11-4572-B0B4-BDAE59EE93B0}" presName="Name9" presStyleLbl="parChTrans1D2" presStyleIdx="5" presStyleCnt="6"/>
      <dgm:spPr/>
      <dgm:t>
        <a:bodyPr/>
        <a:lstStyle/>
        <a:p>
          <a:endParaRPr lang="fi-FI"/>
        </a:p>
      </dgm:t>
    </dgm:pt>
    <dgm:pt modelId="{74189205-4E46-4992-BA85-FEA94BDC1B10}" type="pres">
      <dgm:prSet presAssocID="{37DE4171-AC11-4572-B0B4-BDAE59EE93B0}" presName="connTx" presStyleLbl="parChTrans1D2" presStyleIdx="5" presStyleCnt="6"/>
      <dgm:spPr/>
      <dgm:t>
        <a:bodyPr/>
        <a:lstStyle/>
        <a:p>
          <a:endParaRPr lang="fi-FI"/>
        </a:p>
      </dgm:t>
    </dgm:pt>
    <dgm:pt modelId="{E43C0DC1-491D-4210-8983-88BE1D2DF24B}" type="pres">
      <dgm:prSet presAssocID="{D30CA9FD-BF6A-4CE5-B5D2-51CFE6A1F4D2}" presName="node" presStyleLbl="node1" presStyleIdx="5" presStyleCnt="6" custScaleX="266950" custRadScaleRad="232503" custRadScaleInc="-5740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D8A90807-190C-4C62-B02E-B1B0D7FA557C}" srcId="{213B42D8-F316-4AAB-B411-DB4C898C8D80}" destId="{CBF70B28-2A76-422D-A224-E14C283A542A}" srcOrd="1" destOrd="0" parTransId="{5507D94F-2E87-4E68-AE75-55F770D86224}" sibTransId="{7DA038B9-E5E9-48D1-B140-37F2A0B3D8E1}"/>
    <dgm:cxn modelId="{AA5B435D-2427-4500-B53C-DBF0D7542E13}" type="presOf" srcId="{8AA6951B-2227-4DF7-9230-9C0FB4A03888}" destId="{557C6D09-0AD1-47A2-BB3D-27382EAB9B12}" srcOrd="0" destOrd="0" presId="urn:microsoft.com/office/officeart/2005/8/layout/radial1"/>
    <dgm:cxn modelId="{F3645714-64E6-476A-B474-B6B74956782C}" type="presOf" srcId="{5FA0ED9B-2006-4614-A5AD-F4D0F69F69E4}" destId="{619AFE61-0DD1-47BC-BCFA-5106D905D1A9}" srcOrd="0" destOrd="0" presId="urn:microsoft.com/office/officeart/2005/8/layout/radial1"/>
    <dgm:cxn modelId="{1DECD179-76D1-4BBC-B917-CDA5139A6785}" type="presOf" srcId="{213B42D8-F316-4AAB-B411-DB4C898C8D80}" destId="{C81528D1-428B-4155-9659-9B29B904E9A8}" srcOrd="0" destOrd="0" presId="urn:microsoft.com/office/officeart/2005/8/layout/radial1"/>
    <dgm:cxn modelId="{773013B3-3DB1-40C2-AFFB-3EABB1834E22}" type="presOf" srcId="{4000347D-F6E2-41F1-B1E8-37FFC6CD9DD8}" destId="{42B1D18D-6169-44A7-B045-2E71F4629DC1}" srcOrd="0" destOrd="0" presId="urn:microsoft.com/office/officeart/2005/8/layout/radial1"/>
    <dgm:cxn modelId="{024D166D-C82F-4966-B647-E91BBD5CAFCA}" type="presOf" srcId="{D30CA9FD-BF6A-4CE5-B5D2-51CFE6A1F4D2}" destId="{E43C0DC1-491D-4210-8983-88BE1D2DF24B}" srcOrd="0" destOrd="0" presId="urn:microsoft.com/office/officeart/2005/8/layout/radial1"/>
    <dgm:cxn modelId="{D47C0F7C-FAD9-4291-B031-25F4C80DFDA7}" srcId="{8AA6951B-2227-4DF7-9230-9C0FB4A03888}" destId="{213B42D8-F316-4AAB-B411-DB4C898C8D80}" srcOrd="0" destOrd="0" parTransId="{B08FE328-B896-4CDC-B163-0DB00537CDF7}" sibTransId="{2C001809-48BB-46DB-A7EA-97056D4FD3BC}"/>
    <dgm:cxn modelId="{E4BC8DD7-692D-470D-AEAD-64B48EFF9787}" type="presOf" srcId="{0F5928C1-D76D-4729-A10F-C8FA7992DC52}" destId="{EB90D957-428D-47BD-B1C0-AEDD92209887}" srcOrd="0" destOrd="0" presId="urn:microsoft.com/office/officeart/2005/8/layout/radial1"/>
    <dgm:cxn modelId="{07B953B2-5702-4E6A-A944-1A0B26FCE840}" type="presOf" srcId="{CBF70B28-2A76-422D-A224-E14C283A542A}" destId="{821942DA-1274-48B2-91DA-C5A4C7E63BA8}" srcOrd="0" destOrd="0" presId="urn:microsoft.com/office/officeart/2005/8/layout/radial1"/>
    <dgm:cxn modelId="{E18B5A70-71A1-4B3D-B028-962F741FDF3F}" srcId="{213B42D8-F316-4AAB-B411-DB4C898C8D80}" destId="{D30CA9FD-BF6A-4CE5-B5D2-51CFE6A1F4D2}" srcOrd="5" destOrd="0" parTransId="{37DE4171-AC11-4572-B0B4-BDAE59EE93B0}" sibTransId="{CC7A23D3-9EFB-4D9B-81D0-0070A8E35415}"/>
    <dgm:cxn modelId="{CA30CC44-8FD5-43ED-BB28-B822C154812C}" type="presOf" srcId="{30DD215F-3BFC-4711-BB22-33EEF85DAA9A}" destId="{0314BE66-5C52-43DC-BD7C-65303EB1E81C}" srcOrd="1" destOrd="0" presId="urn:microsoft.com/office/officeart/2005/8/layout/radial1"/>
    <dgm:cxn modelId="{2CC240BF-9921-4435-85EE-1E72848D800C}" type="presOf" srcId="{0F5928C1-D76D-4729-A10F-C8FA7992DC52}" destId="{7AB93B19-AD0E-46C9-BC84-BBFC1864B090}" srcOrd="1" destOrd="0" presId="urn:microsoft.com/office/officeart/2005/8/layout/radial1"/>
    <dgm:cxn modelId="{0194006E-FDE7-4BFD-B608-C86865AC96BB}" type="presOf" srcId="{5FA0ED9B-2006-4614-A5AD-F4D0F69F69E4}" destId="{7255712F-5467-48CA-AFED-55BEC12A6DBD}" srcOrd="1" destOrd="0" presId="urn:microsoft.com/office/officeart/2005/8/layout/radial1"/>
    <dgm:cxn modelId="{B41428BE-CEC1-483E-94C6-B7B21490A48A}" type="presOf" srcId="{5507D94F-2E87-4E68-AE75-55F770D86224}" destId="{81EE29C4-2D9D-415B-8526-434E56AEE13E}" srcOrd="1" destOrd="0" presId="urn:microsoft.com/office/officeart/2005/8/layout/radial1"/>
    <dgm:cxn modelId="{6F20A163-6ADD-4AFE-8AB5-50BA79BB403D}" srcId="{213B42D8-F316-4AAB-B411-DB4C898C8D80}" destId="{E5B67934-5A05-4083-A982-1978D1F15011}" srcOrd="2" destOrd="0" parTransId="{30DD215F-3BFC-4711-BB22-33EEF85DAA9A}" sibTransId="{F77256EF-7247-4582-B905-C6D18FB8355B}"/>
    <dgm:cxn modelId="{BBCA5AAA-131F-474A-858F-996261DF3E57}" type="presOf" srcId="{48CBCB59-FE47-4412-93E5-D4523672E42F}" destId="{26067447-2027-41B0-90E8-4EE059BFD0AC}" srcOrd="1" destOrd="0" presId="urn:microsoft.com/office/officeart/2005/8/layout/radial1"/>
    <dgm:cxn modelId="{46C12D6C-55AD-4ACD-AF46-AFBC13CD61E8}" type="presOf" srcId="{AA59629F-2348-4058-BFB4-89B3AC197C4E}" destId="{6FD98F46-A7E3-432E-9058-85AFA426CF73}" srcOrd="0" destOrd="0" presId="urn:microsoft.com/office/officeart/2005/8/layout/radial1"/>
    <dgm:cxn modelId="{87AD35BB-2F4B-4B85-B5E5-D3D222A56D05}" type="presOf" srcId="{48CBCB59-FE47-4412-93E5-D4523672E42F}" destId="{AC1BFF06-5A63-467E-BF3D-7DB2FA25D98F}" srcOrd="0" destOrd="0" presId="urn:microsoft.com/office/officeart/2005/8/layout/radial1"/>
    <dgm:cxn modelId="{57EE0F4D-98D2-467C-9D1A-F19A493918B5}" type="presOf" srcId="{5507D94F-2E87-4E68-AE75-55F770D86224}" destId="{CD24D33F-ACDD-42F1-9602-5DA82743BD67}" srcOrd="0" destOrd="0" presId="urn:microsoft.com/office/officeart/2005/8/layout/radial1"/>
    <dgm:cxn modelId="{1DEA6115-73AE-4D7B-A51D-3DEE2D2AB90C}" type="presOf" srcId="{EF3978F1-C89F-4CA0-A9AE-48542F85D17A}" destId="{4484F65D-51C2-4F59-A923-C0614C11E56D}" srcOrd="0" destOrd="0" presId="urn:microsoft.com/office/officeart/2005/8/layout/radial1"/>
    <dgm:cxn modelId="{B0B3AD6D-025E-475D-9D59-B00D6498EE81}" srcId="{213B42D8-F316-4AAB-B411-DB4C898C8D80}" destId="{EF3978F1-C89F-4CA0-A9AE-48542F85D17A}" srcOrd="4" destOrd="0" parTransId="{48CBCB59-FE47-4412-93E5-D4523672E42F}" sibTransId="{05C40345-1A86-4028-B1A7-05CEA721E2B0}"/>
    <dgm:cxn modelId="{0FEDBEDB-19F2-46D7-9251-5F043EB14F99}" srcId="{213B42D8-F316-4AAB-B411-DB4C898C8D80}" destId="{4000347D-F6E2-41F1-B1E8-37FFC6CD9DD8}" srcOrd="0" destOrd="0" parTransId="{0F5928C1-D76D-4729-A10F-C8FA7992DC52}" sibTransId="{C89FEFB6-3818-41D0-BF6C-AB957443B242}"/>
    <dgm:cxn modelId="{A375938A-BE1E-4D36-AA86-1062B3FDFFEF}" type="presOf" srcId="{37DE4171-AC11-4572-B0B4-BDAE59EE93B0}" destId="{8D2D8CE9-AA85-432F-A400-8089461D2BB8}" srcOrd="0" destOrd="0" presId="urn:microsoft.com/office/officeart/2005/8/layout/radial1"/>
    <dgm:cxn modelId="{DFB9FBD4-7EEF-4A35-9B11-545B581431FF}" type="presOf" srcId="{37DE4171-AC11-4572-B0B4-BDAE59EE93B0}" destId="{74189205-4E46-4992-BA85-FEA94BDC1B10}" srcOrd="1" destOrd="0" presId="urn:microsoft.com/office/officeart/2005/8/layout/radial1"/>
    <dgm:cxn modelId="{C0E574CE-2B80-410D-A9A4-A6A38F77FEAD}" type="presOf" srcId="{E5B67934-5A05-4083-A982-1978D1F15011}" destId="{FFBD4202-7E8B-44D8-8358-F11175E2CB7E}" srcOrd="0" destOrd="0" presId="urn:microsoft.com/office/officeart/2005/8/layout/radial1"/>
    <dgm:cxn modelId="{3F67CDAB-5E71-422F-A9BA-8B2DE0F6186C}" type="presOf" srcId="{30DD215F-3BFC-4711-BB22-33EEF85DAA9A}" destId="{872F9061-D760-49C4-BB2A-A4ADE2A0ECC0}" srcOrd="0" destOrd="0" presId="urn:microsoft.com/office/officeart/2005/8/layout/radial1"/>
    <dgm:cxn modelId="{3A625728-9BF8-4D7A-B517-B1800C34E768}" srcId="{213B42D8-F316-4AAB-B411-DB4C898C8D80}" destId="{AA59629F-2348-4058-BFB4-89B3AC197C4E}" srcOrd="3" destOrd="0" parTransId="{5FA0ED9B-2006-4614-A5AD-F4D0F69F69E4}" sibTransId="{A6BCFEA6-A18B-4A8D-9E7C-53228BEC508F}"/>
    <dgm:cxn modelId="{1404F21C-4705-45F0-A93D-570C74E4C31E}" type="presParOf" srcId="{557C6D09-0AD1-47A2-BB3D-27382EAB9B12}" destId="{C81528D1-428B-4155-9659-9B29B904E9A8}" srcOrd="0" destOrd="0" presId="urn:microsoft.com/office/officeart/2005/8/layout/radial1"/>
    <dgm:cxn modelId="{9DF27E2A-76C7-4C57-A47B-5B2F41686CD3}" type="presParOf" srcId="{557C6D09-0AD1-47A2-BB3D-27382EAB9B12}" destId="{EB90D957-428D-47BD-B1C0-AEDD92209887}" srcOrd="1" destOrd="0" presId="urn:microsoft.com/office/officeart/2005/8/layout/radial1"/>
    <dgm:cxn modelId="{8BF8150B-A7E1-4AE8-A56C-9CACF70A161D}" type="presParOf" srcId="{EB90D957-428D-47BD-B1C0-AEDD92209887}" destId="{7AB93B19-AD0E-46C9-BC84-BBFC1864B090}" srcOrd="0" destOrd="0" presId="urn:microsoft.com/office/officeart/2005/8/layout/radial1"/>
    <dgm:cxn modelId="{BD1225F0-8F84-4A19-9772-F2B8914E0F25}" type="presParOf" srcId="{557C6D09-0AD1-47A2-BB3D-27382EAB9B12}" destId="{42B1D18D-6169-44A7-B045-2E71F4629DC1}" srcOrd="2" destOrd="0" presId="urn:microsoft.com/office/officeart/2005/8/layout/radial1"/>
    <dgm:cxn modelId="{E347A6D5-6191-4BAD-BD0C-D82E6F48D045}" type="presParOf" srcId="{557C6D09-0AD1-47A2-BB3D-27382EAB9B12}" destId="{CD24D33F-ACDD-42F1-9602-5DA82743BD67}" srcOrd="3" destOrd="0" presId="urn:microsoft.com/office/officeart/2005/8/layout/radial1"/>
    <dgm:cxn modelId="{DF441739-C29C-445E-AB7D-02A37ABB1C20}" type="presParOf" srcId="{CD24D33F-ACDD-42F1-9602-5DA82743BD67}" destId="{81EE29C4-2D9D-415B-8526-434E56AEE13E}" srcOrd="0" destOrd="0" presId="urn:microsoft.com/office/officeart/2005/8/layout/radial1"/>
    <dgm:cxn modelId="{23D3B4B2-D87B-4976-A1AF-75CA54588DD7}" type="presParOf" srcId="{557C6D09-0AD1-47A2-BB3D-27382EAB9B12}" destId="{821942DA-1274-48B2-91DA-C5A4C7E63BA8}" srcOrd="4" destOrd="0" presId="urn:microsoft.com/office/officeart/2005/8/layout/radial1"/>
    <dgm:cxn modelId="{0970B871-3C0D-490B-8291-508830EB4224}" type="presParOf" srcId="{557C6D09-0AD1-47A2-BB3D-27382EAB9B12}" destId="{872F9061-D760-49C4-BB2A-A4ADE2A0ECC0}" srcOrd="5" destOrd="0" presId="urn:microsoft.com/office/officeart/2005/8/layout/radial1"/>
    <dgm:cxn modelId="{E5308423-A2E5-4F92-89EA-3023B6BF19C9}" type="presParOf" srcId="{872F9061-D760-49C4-BB2A-A4ADE2A0ECC0}" destId="{0314BE66-5C52-43DC-BD7C-65303EB1E81C}" srcOrd="0" destOrd="0" presId="urn:microsoft.com/office/officeart/2005/8/layout/radial1"/>
    <dgm:cxn modelId="{F3DB6CF5-EC6A-4884-9719-B768C1656546}" type="presParOf" srcId="{557C6D09-0AD1-47A2-BB3D-27382EAB9B12}" destId="{FFBD4202-7E8B-44D8-8358-F11175E2CB7E}" srcOrd="6" destOrd="0" presId="urn:microsoft.com/office/officeart/2005/8/layout/radial1"/>
    <dgm:cxn modelId="{193868C9-DFAF-41CE-9FF9-41BA5ABFC722}" type="presParOf" srcId="{557C6D09-0AD1-47A2-BB3D-27382EAB9B12}" destId="{619AFE61-0DD1-47BC-BCFA-5106D905D1A9}" srcOrd="7" destOrd="0" presId="urn:microsoft.com/office/officeart/2005/8/layout/radial1"/>
    <dgm:cxn modelId="{2274A263-E129-474D-8F96-2AFD7F6D19EC}" type="presParOf" srcId="{619AFE61-0DD1-47BC-BCFA-5106D905D1A9}" destId="{7255712F-5467-48CA-AFED-55BEC12A6DBD}" srcOrd="0" destOrd="0" presId="urn:microsoft.com/office/officeart/2005/8/layout/radial1"/>
    <dgm:cxn modelId="{EB470AE8-8790-4FB7-9003-5DB46AC6C0D3}" type="presParOf" srcId="{557C6D09-0AD1-47A2-BB3D-27382EAB9B12}" destId="{6FD98F46-A7E3-432E-9058-85AFA426CF73}" srcOrd="8" destOrd="0" presId="urn:microsoft.com/office/officeart/2005/8/layout/radial1"/>
    <dgm:cxn modelId="{89D4AB71-8969-4909-981E-EEF19CC3EAF6}" type="presParOf" srcId="{557C6D09-0AD1-47A2-BB3D-27382EAB9B12}" destId="{AC1BFF06-5A63-467E-BF3D-7DB2FA25D98F}" srcOrd="9" destOrd="0" presId="urn:microsoft.com/office/officeart/2005/8/layout/radial1"/>
    <dgm:cxn modelId="{88ECA31F-8AFA-49B9-B3EE-D839AA5CC1C4}" type="presParOf" srcId="{AC1BFF06-5A63-467E-BF3D-7DB2FA25D98F}" destId="{26067447-2027-41B0-90E8-4EE059BFD0AC}" srcOrd="0" destOrd="0" presId="urn:microsoft.com/office/officeart/2005/8/layout/radial1"/>
    <dgm:cxn modelId="{6D8E4779-4C32-43B4-A4E5-08CFCCBB9F19}" type="presParOf" srcId="{557C6D09-0AD1-47A2-BB3D-27382EAB9B12}" destId="{4484F65D-51C2-4F59-A923-C0614C11E56D}" srcOrd="10" destOrd="0" presId="urn:microsoft.com/office/officeart/2005/8/layout/radial1"/>
    <dgm:cxn modelId="{ACCBF714-E285-4492-8710-98AEFBDE4A78}" type="presParOf" srcId="{557C6D09-0AD1-47A2-BB3D-27382EAB9B12}" destId="{8D2D8CE9-AA85-432F-A400-8089461D2BB8}" srcOrd="11" destOrd="0" presId="urn:microsoft.com/office/officeart/2005/8/layout/radial1"/>
    <dgm:cxn modelId="{9E9A5D04-C16B-4428-996F-10F30060433C}" type="presParOf" srcId="{8D2D8CE9-AA85-432F-A400-8089461D2BB8}" destId="{74189205-4E46-4992-BA85-FEA94BDC1B10}" srcOrd="0" destOrd="0" presId="urn:microsoft.com/office/officeart/2005/8/layout/radial1"/>
    <dgm:cxn modelId="{056288A2-41BD-481A-99E5-EE3B63AB656E}" type="presParOf" srcId="{557C6D09-0AD1-47A2-BB3D-27382EAB9B12}" destId="{E43C0DC1-491D-4210-8983-88BE1D2DF24B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1528D1-428B-4155-9659-9B29B904E9A8}">
      <dsp:nvSpPr>
        <dsp:cNvPr id="0" name=""/>
        <dsp:cNvSpPr/>
      </dsp:nvSpPr>
      <dsp:spPr>
        <a:xfrm>
          <a:off x="3531589" y="1376478"/>
          <a:ext cx="3430559" cy="18118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>
              <a:ea typeface="+mj-lt"/>
              <a:cs typeface="+mj-lt"/>
            </a:rPr>
            <a:t>Syväprosessointia</a:t>
          </a:r>
          <a:r>
            <a:rPr lang="en-US" sz="2400" kern="1200" dirty="0">
              <a:ea typeface="+mj-lt"/>
              <a:cs typeface="+mj-lt"/>
            </a:rPr>
            <a:t> </a:t>
          </a:r>
          <a:r>
            <a:rPr lang="en-US" sz="2400" kern="1200" dirty="0" err="1">
              <a:ea typeface="+mj-lt"/>
              <a:cs typeface="+mj-lt"/>
            </a:rPr>
            <a:t>tukevia</a:t>
          </a:r>
          <a:r>
            <a:rPr lang="en-US" sz="2400" kern="1200" dirty="0">
              <a:ea typeface="+mj-lt"/>
              <a:cs typeface="+mj-lt"/>
            </a:rPr>
            <a:t> </a:t>
          </a:r>
          <a:r>
            <a:rPr lang="en-US" sz="2400" kern="1200" dirty="0" err="1">
              <a:ea typeface="+mj-lt"/>
              <a:cs typeface="+mj-lt"/>
            </a:rPr>
            <a:t>tehokkaita</a:t>
          </a:r>
          <a:r>
            <a:rPr lang="en-US" sz="2400" kern="1200" dirty="0">
              <a:ea typeface="+mj-lt"/>
              <a:cs typeface="+mj-lt"/>
            </a:rPr>
            <a:t> </a:t>
          </a:r>
          <a:r>
            <a:rPr lang="en-US" sz="2400" kern="1200" dirty="0" err="1">
              <a:ea typeface="+mj-lt"/>
              <a:cs typeface="+mj-lt"/>
            </a:rPr>
            <a:t>oppimis-tekniikoita</a:t>
          </a:r>
          <a:endParaRPr lang="fi-FI" sz="2400" kern="1200" dirty="0"/>
        </a:p>
      </dsp:txBody>
      <dsp:txXfrm>
        <a:off x="4033983" y="1641811"/>
        <a:ext cx="2425771" cy="1281142"/>
      </dsp:txXfrm>
    </dsp:sp>
    <dsp:sp modelId="{EB90D957-428D-47BD-B1C0-AEDD92209887}">
      <dsp:nvSpPr>
        <dsp:cNvPr id="0" name=""/>
        <dsp:cNvSpPr/>
      </dsp:nvSpPr>
      <dsp:spPr>
        <a:xfrm rot="15372054">
          <a:off x="4970052" y="1329432"/>
          <a:ext cx="90704" cy="21058"/>
        </a:xfrm>
        <a:custGeom>
          <a:avLst/>
          <a:gdLst/>
          <a:ahLst/>
          <a:cxnLst/>
          <a:rect l="0" t="0" r="0" b="0"/>
          <a:pathLst>
            <a:path>
              <a:moveTo>
                <a:pt x="0" y="10529"/>
              </a:moveTo>
              <a:lnTo>
                <a:pt x="90704" y="1052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2000" kern="1200"/>
        </a:p>
      </dsp:txBody>
      <dsp:txXfrm rot="10800000">
        <a:off x="5013136" y="1337694"/>
        <a:ext cx="4535" cy="4535"/>
      </dsp:txXfrm>
    </dsp:sp>
    <dsp:sp modelId="{42B1D18D-6169-44A7-B045-2E71F4629DC1}">
      <dsp:nvSpPr>
        <dsp:cNvPr id="0" name=""/>
        <dsp:cNvSpPr/>
      </dsp:nvSpPr>
      <dsp:spPr>
        <a:xfrm>
          <a:off x="3290134" y="41680"/>
          <a:ext cx="3121605" cy="12572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>
              <a:ea typeface="+mn-lt"/>
              <a:cs typeface="+mn-lt"/>
            </a:rPr>
            <a:t>Hajautettu</a:t>
          </a:r>
          <a:r>
            <a:rPr lang="en-US" sz="2000" kern="1200" dirty="0">
              <a:ea typeface="+mn-lt"/>
              <a:cs typeface="+mn-lt"/>
            </a:rPr>
            <a:t> </a:t>
          </a:r>
          <a:r>
            <a:rPr lang="en-US" sz="2000" kern="1200" dirty="0" err="1">
              <a:ea typeface="+mn-lt"/>
              <a:cs typeface="+mn-lt"/>
            </a:rPr>
            <a:t>harjoittelu</a:t>
          </a:r>
          <a:endParaRPr lang="fi-FI" sz="2000" kern="1200" dirty="0"/>
        </a:p>
      </dsp:txBody>
      <dsp:txXfrm>
        <a:off x="3747282" y="225806"/>
        <a:ext cx="2207309" cy="889040"/>
      </dsp:txXfrm>
    </dsp:sp>
    <dsp:sp modelId="{CD24D33F-ACDD-42F1-9602-5DA82743BD67}">
      <dsp:nvSpPr>
        <dsp:cNvPr id="0" name=""/>
        <dsp:cNvSpPr/>
      </dsp:nvSpPr>
      <dsp:spPr>
        <a:xfrm rot="20396556">
          <a:off x="6631869" y="1609962"/>
          <a:ext cx="855754" cy="21058"/>
        </a:xfrm>
        <a:custGeom>
          <a:avLst/>
          <a:gdLst/>
          <a:ahLst/>
          <a:cxnLst/>
          <a:rect l="0" t="0" r="0" b="0"/>
          <a:pathLst>
            <a:path>
              <a:moveTo>
                <a:pt x="0" y="10529"/>
              </a:moveTo>
              <a:lnTo>
                <a:pt x="855754" y="1052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2000" kern="1200"/>
        </a:p>
      </dsp:txBody>
      <dsp:txXfrm>
        <a:off x="7038352" y="1599098"/>
        <a:ext cx="42787" cy="42787"/>
      </dsp:txXfrm>
    </dsp:sp>
    <dsp:sp modelId="{821942DA-1274-48B2-91DA-C5A4C7E63BA8}">
      <dsp:nvSpPr>
        <dsp:cNvPr id="0" name=""/>
        <dsp:cNvSpPr/>
      </dsp:nvSpPr>
      <dsp:spPr>
        <a:xfrm>
          <a:off x="6815658" y="375872"/>
          <a:ext cx="3862402" cy="12572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>
              <a:ea typeface="+mn-lt"/>
              <a:cs typeface="+mn-lt"/>
            </a:rPr>
            <a:t>Opitun</a:t>
          </a:r>
          <a:r>
            <a:rPr lang="en-US" sz="2000" kern="1200" dirty="0">
              <a:ea typeface="+mn-lt"/>
              <a:cs typeface="+mn-lt"/>
            </a:rPr>
            <a:t> </a:t>
          </a:r>
          <a:r>
            <a:rPr lang="en-US" sz="2000" kern="1200" dirty="0" err="1">
              <a:ea typeface="+mn-lt"/>
              <a:cs typeface="+mn-lt"/>
            </a:rPr>
            <a:t>testaaminen</a:t>
          </a:r>
          <a:r>
            <a:rPr lang="en-US" sz="2000" kern="1200" dirty="0">
              <a:ea typeface="+mn-lt"/>
              <a:cs typeface="+mn-lt"/>
            </a:rPr>
            <a:t> ja </a:t>
          </a:r>
          <a:r>
            <a:rPr lang="en-US" sz="2000" kern="1200" dirty="0" err="1">
              <a:ea typeface="+mn-lt"/>
              <a:cs typeface="+mn-lt"/>
            </a:rPr>
            <a:t>mieleen</a:t>
          </a:r>
          <a:r>
            <a:rPr lang="en-US" sz="2000" kern="1200" dirty="0">
              <a:ea typeface="+mn-lt"/>
              <a:cs typeface="+mn-lt"/>
            </a:rPr>
            <a:t> </a:t>
          </a:r>
          <a:r>
            <a:rPr lang="en-US" sz="2000" kern="1200" dirty="0" err="1">
              <a:ea typeface="+mn-lt"/>
              <a:cs typeface="+mn-lt"/>
            </a:rPr>
            <a:t>palauttaminen</a:t>
          </a:r>
          <a:endParaRPr lang="fi-FI" sz="2000" kern="1200" dirty="0"/>
        </a:p>
      </dsp:txBody>
      <dsp:txXfrm>
        <a:off x="7381294" y="559998"/>
        <a:ext cx="2731130" cy="889040"/>
      </dsp:txXfrm>
    </dsp:sp>
    <dsp:sp modelId="{872F9061-D760-49C4-BB2A-A4ADE2A0ECC0}">
      <dsp:nvSpPr>
        <dsp:cNvPr id="0" name=""/>
        <dsp:cNvSpPr/>
      </dsp:nvSpPr>
      <dsp:spPr>
        <a:xfrm rot="1117944">
          <a:off x="6656428" y="2980092"/>
          <a:ext cx="1382001" cy="21058"/>
        </a:xfrm>
        <a:custGeom>
          <a:avLst/>
          <a:gdLst/>
          <a:ahLst/>
          <a:cxnLst/>
          <a:rect l="0" t="0" r="0" b="0"/>
          <a:pathLst>
            <a:path>
              <a:moveTo>
                <a:pt x="0" y="10529"/>
              </a:moveTo>
              <a:lnTo>
                <a:pt x="1382001" y="1052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2000" kern="1200"/>
        </a:p>
      </dsp:txBody>
      <dsp:txXfrm>
        <a:off x="7312879" y="2956072"/>
        <a:ext cx="69100" cy="69100"/>
      </dsp:txXfrm>
    </dsp:sp>
    <dsp:sp modelId="{FFBD4202-7E8B-44D8-8358-F11175E2CB7E}">
      <dsp:nvSpPr>
        <dsp:cNvPr id="0" name=""/>
        <dsp:cNvSpPr/>
      </dsp:nvSpPr>
      <dsp:spPr>
        <a:xfrm>
          <a:off x="7780386" y="2937287"/>
          <a:ext cx="2546708" cy="12572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>
              <a:ea typeface="+mn-lt"/>
              <a:cs typeface="+mn-lt"/>
            </a:rPr>
            <a:t>Kehittely</a:t>
          </a:r>
          <a:r>
            <a:rPr lang="en-US" sz="2000" kern="1200" dirty="0">
              <a:ea typeface="+mn-lt"/>
              <a:cs typeface="+mn-lt"/>
            </a:rPr>
            <a:t> </a:t>
          </a:r>
          <a:br>
            <a:rPr lang="en-US" sz="2000" kern="1200" dirty="0">
              <a:ea typeface="+mn-lt"/>
              <a:cs typeface="+mn-lt"/>
            </a:rPr>
          </a:br>
          <a:r>
            <a:rPr lang="en-US" sz="2000" kern="1200" dirty="0">
              <a:ea typeface="+mn-lt"/>
              <a:cs typeface="+mn-lt"/>
            </a:rPr>
            <a:t>(= </a:t>
          </a:r>
          <a:r>
            <a:rPr lang="en-US" sz="2000" kern="1200" dirty="0" err="1">
              <a:ea typeface="+mn-lt"/>
              <a:cs typeface="+mn-lt"/>
            </a:rPr>
            <a:t>elaborointi</a:t>
          </a:r>
          <a:r>
            <a:rPr lang="en-US" sz="2000" kern="1200" dirty="0">
              <a:ea typeface="+mn-lt"/>
              <a:cs typeface="+mn-lt"/>
            </a:rPr>
            <a:t>)</a:t>
          </a:r>
          <a:endParaRPr lang="fi-FI" sz="2000" kern="1200" dirty="0"/>
        </a:p>
      </dsp:txBody>
      <dsp:txXfrm>
        <a:off x="8153343" y="3121413"/>
        <a:ext cx="1800794" cy="889040"/>
      </dsp:txXfrm>
    </dsp:sp>
    <dsp:sp modelId="{619AFE61-0DD1-47BC-BCFA-5106D905D1A9}">
      <dsp:nvSpPr>
        <dsp:cNvPr id="0" name=""/>
        <dsp:cNvSpPr/>
      </dsp:nvSpPr>
      <dsp:spPr>
        <a:xfrm rot="5448418">
          <a:off x="5173654" y="3237342"/>
          <a:ext cx="119231" cy="21058"/>
        </a:xfrm>
        <a:custGeom>
          <a:avLst/>
          <a:gdLst/>
          <a:ahLst/>
          <a:cxnLst/>
          <a:rect l="0" t="0" r="0" b="0"/>
          <a:pathLst>
            <a:path>
              <a:moveTo>
                <a:pt x="0" y="10529"/>
              </a:moveTo>
              <a:lnTo>
                <a:pt x="119231" y="1052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2000" kern="1200"/>
        </a:p>
      </dsp:txBody>
      <dsp:txXfrm rot="10800000">
        <a:off x="5230289" y="3244891"/>
        <a:ext cx="5961" cy="5961"/>
      </dsp:txXfrm>
    </dsp:sp>
    <dsp:sp modelId="{6FD98F46-A7E3-432E-9058-85AFA426CF73}">
      <dsp:nvSpPr>
        <dsp:cNvPr id="0" name=""/>
        <dsp:cNvSpPr/>
      </dsp:nvSpPr>
      <dsp:spPr>
        <a:xfrm>
          <a:off x="3452887" y="3307473"/>
          <a:ext cx="3541377" cy="12572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>
              <a:ea typeface="+mn-lt"/>
              <a:cs typeface="+mn-lt"/>
            </a:rPr>
            <a:t>Konkreettisten</a:t>
          </a:r>
          <a:r>
            <a:rPr lang="en-US" sz="2000" kern="1200" dirty="0">
              <a:ea typeface="+mn-lt"/>
              <a:cs typeface="+mn-lt"/>
            </a:rPr>
            <a:t> </a:t>
          </a:r>
          <a:r>
            <a:rPr lang="en-US" sz="2000" kern="1200" dirty="0" err="1">
              <a:ea typeface="+mn-lt"/>
              <a:cs typeface="+mn-lt"/>
            </a:rPr>
            <a:t>esimerkkien</a:t>
          </a:r>
          <a:r>
            <a:rPr lang="en-US" sz="2000" kern="1200" dirty="0">
              <a:ea typeface="+mn-lt"/>
              <a:cs typeface="+mn-lt"/>
            </a:rPr>
            <a:t> </a:t>
          </a:r>
          <a:r>
            <a:rPr lang="en-US" sz="2000" kern="1200" dirty="0" err="1">
              <a:ea typeface="+mn-lt"/>
              <a:cs typeface="+mn-lt"/>
            </a:rPr>
            <a:t>luominen</a:t>
          </a:r>
          <a:endParaRPr lang="fi-FI" sz="2000" kern="1200" dirty="0"/>
        </a:p>
      </dsp:txBody>
      <dsp:txXfrm>
        <a:off x="3971510" y="3491599"/>
        <a:ext cx="2504131" cy="889040"/>
      </dsp:txXfrm>
    </dsp:sp>
    <dsp:sp modelId="{AC1BFF06-5A63-467E-BF3D-7DB2FA25D98F}">
      <dsp:nvSpPr>
        <dsp:cNvPr id="0" name=""/>
        <dsp:cNvSpPr/>
      </dsp:nvSpPr>
      <dsp:spPr>
        <a:xfrm rot="9650772">
          <a:off x="3054280" y="2897765"/>
          <a:ext cx="781076" cy="21058"/>
        </a:xfrm>
        <a:custGeom>
          <a:avLst/>
          <a:gdLst/>
          <a:ahLst/>
          <a:cxnLst/>
          <a:rect l="0" t="0" r="0" b="0"/>
          <a:pathLst>
            <a:path>
              <a:moveTo>
                <a:pt x="0" y="10529"/>
              </a:moveTo>
              <a:lnTo>
                <a:pt x="781076" y="1052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2000" kern="1200"/>
        </a:p>
      </dsp:txBody>
      <dsp:txXfrm rot="10800000">
        <a:off x="3425292" y="2888767"/>
        <a:ext cx="39053" cy="39053"/>
      </dsp:txXfrm>
    </dsp:sp>
    <dsp:sp modelId="{4484F65D-51C2-4F59-A923-C0614C11E56D}">
      <dsp:nvSpPr>
        <dsp:cNvPr id="0" name=""/>
        <dsp:cNvSpPr/>
      </dsp:nvSpPr>
      <dsp:spPr>
        <a:xfrm>
          <a:off x="308957" y="2820859"/>
          <a:ext cx="3155338" cy="12572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>
              <a:ea typeface="+mn-lt"/>
              <a:cs typeface="+mn-lt"/>
            </a:rPr>
            <a:t>Kaksoiskoodaus</a:t>
          </a:r>
          <a:endParaRPr lang="fi-FI" sz="2000" kern="1200" dirty="0"/>
        </a:p>
      </dsp:txBody>
      <dsp:txXfrm>
        <a:off x="771046" y="3004985"/>
        <a:ext cx="2231160" cy="889040"/>
      </dsp:txXfrm>
    </dsp:sp>
    <dsp:sp modelId="{8D2D8CE9-AA85-432F-A400-8089461D2BB8}">
      <dsp:nvSpPr>
        <dsp:cNvPr id="0" name=""/>
        <dsp:cNvSpPr/>
      </dsp:nvSpPr>
      <dsp:spPr>
        <a:xfrm rot="11595189">
          <a:off x="3090909" y="1834413"/>
          <a:ext cx="597352" cy="21058"/>
        </a:xfrm>
        <a:custGeom>
          <a:avLst/>
          <a:gdLst/>
          <a:ahLst/>
          <a:cxnLst/>
          <a:rect l="0" t="0" r="0" b="0"/>
          <a:pathLst>
            <a:path>
              <a:moveTo>
                <a:pt x="0" y="10529"/>
              </a:moveTo>
              <a:lnTo>
                <a:pt x="597352" y="1052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2000" kern="1200"/>
        </a:p>
      </dsp:txBody>
      <dsp:txXfrm rot="10800000">
        <a:off x="3374652" y="1830009"/>
        <a:ext cx="29867" cy="29867"/>
      </dsp:txXfrm>
    </dsp:sp>
    <dsp:sp modelId="{E43C0DC1-491D-4210-8983-88BE1D2DF24B}">
      <dsp:nvSpPr>
        <dsp:cNvPr id="0" name=""/>
        <dsp:cNvSpPr/>
      </dsp:nvSpPr>
      <dsp:spPr>
        <a:xfrm>
          <a:off x="0" y="813212"/>
          <a:ext cx="3356341" cy="12572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>
              <a:ea typeface="+mn-lt"/>
              <a:cs typeface="+mn-lt"/>
            </a:rPr>
            <a:t>Limittäminen</a:t>
          </a:r>
          <a:r>
            <a:rPr lang="en-US" sz="2000" kern="1200" dirty="0">
              <a:ea typeface="+mn-lt"/>
              <a:cs typeface="+mn-lt"/>
            </a:rPr>
            <a:t> </a:t>
          </a:r>
          <a:br>
            <a:rPr lang="en-US" sz="2000" kern="1200" dirty="0">
              <a:ea typeface="+mn-lt"/>
              <a:cs typeface="+mn-lt"/>
            </a:rPr>
          </a:br>
          <a:r>
            <a:rPr lang="en-US" sz="2000" kern="1200" dirty="0">
              <a:ea typeface="+mn-lt"/>
              <a:cs typeface="+mn-lt"/>
            </a:rPr>
            <a:t>(= </a:t>
          </a:r>
          <a:r>
            <a:rPr lang="en-US" sz="2000" kern="1200" dirty="0" err="1">
              <a:ea typeface="+mn-lt"/>
              <a:cs typeface="+mn-lt"/>
            </a:rPr>
            <a:t>lomittaminen</a:t>
          </a:r>
          <a:r>
            <a:rPr lang="en-US" sz="2000" kern="1200" dirty="0">
              <a:ea typeface="+mn-lt"/>
              <a:cs typeface="+mn-lt"/>
            </a:rPr>
            <a:t>)</a:t>
          </a:r>
          <a:endParaRPr lang="fi-FI" sz="2000" kern="1200" dirty="0"/>
        </a:p>
      </dsp:txBody>
      <dsp:txXfrm>
        <a:off x="491525" y="997338"/>
        <a:ext cx="2373291" cy="889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7" name="Google Shape;15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9" name="Google Shape;16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6681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301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2753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7011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4081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2065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953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5018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4425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6411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7028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0910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3" name="Rectangle 99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Google Shape;159;p1"/>
          <p:cNvSpPr txBox="1">
            <a:spLocks noGrp="1"/>
          </p:cNvSpPr>
          <p:nvPr>
            <p:ph type="ctrTitle"/>
          </p:nvPr>
        </p:nvSpPr>
        <p:spPr>
          <a:xfrm>
            <a:off x="5258134" y="640080"/>
            <a:ext cx="6293689" cy="3652405"/>
          </a:xfrm>
          <a:prstGeom prst="rect">
            <a:avLst/>
          </a:prstGeom>
        </p:spPr>
        <p:txBody>
          <a:bodyPr spcFirstLastPara="1" lIns="91425" tIns="45700" rIns="91425" bIns="45700" anchor="b" anchorCtr="0">
            <a:normAutofit/>
          </a:bodyPr>
          <a:lstStyle/>
          <a:p>
            <a:pPr lvl="0" algn="l">
              <a:spcBef>
                <a:spcPts val="0"/>
              </a:spcBef>
              <a:buClr>
                <a:schemeClr val="dk1"/>
              </a:buClr>
              <a:buSzPts val="6000"/>
            </a:pPr>
            <a:r>
              <a:rPr lang="fi-FI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13. </a:t>
            </a:r>
            <a:r>
              <a:rPr lang="en-US" sz="4400" dirty="0" err="1">
                <a:cs typeface="Calibri Light"/>
              </a:rPr>
              <a:t>Tehokas</a:t>
            </a:r>
            <a:r>
              <a:rPr lang="en-US" sz="4400" dirty="0">
                <a:cs typeface="Calibri Light"/>
              </a:rPr>
              <a:t> </a:t>
            </a:r>
            <a:r>
              <a:rPr lang="en-US" sz="4400" dirty="0" err="1">
                <a:cs typeface="Calibri Light"/>
              </a:rPr>
              <a:t>oppiminen</a:t>
            </a:r>
            <a:r>
              <a:rPr lang="en-US" sz="4400" dirty="0">
                <a:cs typeface="Calibri Light"/>
              </a:rPr>
              <a:t> ja </a:t>
            </a:r>
            <a:r>
              <a:rPr lang="en-US" sz="4400" dirty="0" err="1">
                <a:cs typeface="Calibri Light"/>
              </a:rPr>
              <a:t>opiskelu</a:t>
            </a:r>
            <a:endParaRPr lang="fi-FI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84" name="Straight Connector 101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57580CC5-245A-4EFD-8167-0D7B405A9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21021" y="6470704"/>
            <a:ext cx="5403037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1 Toimiva ja oppiva ihminen </a:t>
            </a:r>
          </a:p>
        </p:txBody>
      </p:sp>
      <p:pic>
        <p:nvPicPr>
          <p:cNvPr id="4" name="Picture 4" descr="A picture containing clothing, knife&#10;&#10;Description automatically generated">
            <a:extLst>
              <a:ext uri="{FF2B5EF4-FFF2-40B4-BE49-F238E27FC236}">
                <a16:creationId xmlns:a16="http://schemas.microsoft.com/office/drawing/2014/main" id="{1436B33C-B5DA-4673-AA22-B6F5FB818E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325" y="2963527"/>
            <a:ext cx="3904784" cy="14701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A75B18A4-67F9-4C5B-9DD9-D3359D9A04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081" y="804333"/>
            <a:ext cx="9811834" cy="5249331"/>
          </a:xfrm>
          <a:prstGeom prst="rect">
            <a:avLst/>
          </a:prstGeom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242B9C9-CA76-4FD1-9A32-4BF45D863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256503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ts val="4400"/>
            </a:pPr>
            <a:r>
              <a:rPr lang="en-US" dirty="0" err="1">
                <a:solidFill>
                  <a:schemeClr val="tx1"/>
                </a:solidFill>
                <a:cs typeface="Calibri Light"/>
              </a:rPr>
              <a:t>Mitä</a:t>
            </a:r>
            <a:r>
              <a:rPr lang="en-US" dirty="0">
                <a:solidFill>
                  <a:schemeClr val="tx1"/>
                </a:solidFill>
                <a:cs typeface="Calibri Light"/>
              </a:rPr>
              <a:t> on </a:t>
            </a:r>
            <a:r>
              <a:rPr lang="en-US" dirty="0" err="1">
                <a:solidFill>
                  <a:schemeClr val="tx1"/>
                </a:solidFill>
                <a:cs typeface="Calibri Light"/>
              </a:rPr>
              <a:t>tehokas</a:t>
            </a:r>
            <a:r>
              <a:rPr lang="en-US" dirty="0">
                <a:solidFill>
                  <a:schemeClr val="tx1"/>
                </a:solidFill>
                <a:cs typeface="Calibri Light"/>
              </a:rPr>
              <a:t> </a:t>
            </a:r>
            <a:r>
              <a:rPr lang="en-US" dirty="0" err="1">
                <a:solidFill>
                  <a:schemeClr val="tx1"/>
                </a:solidFill>
                <a:cs typeface="Calibri Light"/>
              </a:rPr>
              <a:t>opiskelu</a:t>
            </a:r>
            <a:r>
              <a:rPr lang="en-US" dirty="0">
                <a:solidFill>
                  <a:schemeClr val="tx1"/>
                </a:solidFill>
                <a:cs typeface="Calibri Light"/>
              </a:rPr>
              <a:t>?</a:t>
            </a:r>
            <a:r>
              <a:rPr lang="en-US" dirty="0">
                <a:solidFill>
                  <a:srgbClr val="FFFFFF"/>
                </a:solidFill>
                <a:cs typeface="Calibri Light"/>
              </a:rPr>
              <a:t/>
            </a:r>
            <a:br>
              <a:rPr lang="en-US" dirty="0">
                <a:solidFill>
                  <a:srgbClr val="FFFFFF"/>
                </a:solidFill>
                <a:cs typeface="Calibri Light"/>
              </a:rPr>
            </a:br>
            <a:endParaRPr sz="3600" dirty="0"/>
          </a:p>
        </p:txBody>
      </p:sp>
      <p:sp>
        <p:nvSpPr>
          <p:cNvPr id="172" name="Google Shape;172;p3"/>
          <p:cNvSpPr txBox="1">
            <a:spLocks noGrp="1"/>
          </p:cNvSpPr>
          <p:nvPr>
            <p:ph type="body" idx="1"/>
          </p:nvPr>
        </p:nvSpPr>
        <p:spPr>
          <a:xfrm>
            <a:off x="838200" y="1552400"/>
            <a:ext cx="10515600" cy="504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>
              <a:buNone/>
            </a:pPr>
            <a:r>
              <a:rPr lang="en-US" sz="3600" dirty="0">
                <a:latin typeface="+mj-lt"/>
                <a:cs typeface="Calibri Light"/>
              </a:rPr>
              <a:t>TIEDON PROSESSOINNIN TASOT</a:t>
            </a:r>
          </a:p>
          <a:p>
            <a:pPr marL="0" indent="0">
              <a:buNone/>
            </a:pPr>
            <a:r>
              <a:rPr lang="en-US" dirty="0" err="1">
                <a:cs typeface="Calibri"/>
              </a:rPr>
              <a:t>Oppiminen</a:t>
            </a:r>
            <a:r>
              <a:rPr lang="en-US" dirty="0">
                <a:cs typeface="Calibri"/>
              </a:rPr>
              <a:t> on </a:t>
            </a:r>
            <a:r>
              <a:rPr lang="en-US" dirty="0" err="1">
                <a:cs typeface="Calibri"/>
              </a:rPr>
              <a:t>tiedon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prosessointia</a:t>
            </a:r>
            <a:r>
              <a:rPr lang="en-US" dirty="0">
                <a:cs typeface="Calibri"/>
              </a:rPr>
              <a:t>.</a:t>
            </a:r>
          </a:p>
          <a:p>
            <a:pPr marL="0" indent="0">
              <a:buNone/>
            </a:pPr>
            <a:r>
              <a:rPr lang="en-US" dirty="0" err="1">
                <a:cs typeface="Calibri"/>
              </a:rPr>
              <a:t>Tiedon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prosessoinnin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taso</a:t>
            </a:r>
            <a:r>
              <a:rPr lang="en-US" dirty="0">
                <a:cs typeface="Calibri"/>
              </a:rPr>
              <a:t> on </a:t>
            </a:r>
            <a:r>
              <a:rPr lang="en-US" dirty="0" err="1">
                <a:cs typeface="Calibri"/>
              </a:rPr>
              <a:t>yhteydessä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siihen</a:t>
            </a:r>
            <a:r>
              <a:rPr lang="en-US" dirty="0">
                <a:cs typeface="Calibri"/>
              </a:rPr>
              <a:t>, </a:t>
            </a:r>
            <a:r>
              <a:rPr lang="en-US" dirty="0" err="1">
                <a:cs typeface="Calibri"/>
              </a:rPr>
              <a:t>mitä</a:t>
            </a:r>
            <a:r>
              <a:rPr lang="en-US" dirty="0">
                <a:cs typeface="Calibri"/>
              </a:rPr>
              <a:t> ja </a:t>
            </a:r>
            <a:r>
              <a:rPr lang="en-US" dirty="0" err="1">
                <a:cs typeface="Calibri"/>
              </a:rPr>
              <a:t>miten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oppii</a:t>
            </a:r>
            <a:r>
              <a:rPr lang="en-US" dirty="0">
                <a:cs typeface="Calibri"/>
              </a:rPr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err="1">
                <a:cs typeface="Calibri"/>
              </a:rPr>
              <a:t>Tiedon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prosessoinnin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tasot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voidaan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jakaa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karkeasti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kahteen</a:t>
            </a:r>
            <a:r>
              <a:rPr lang="en-US" dirty="0">
                <a:cs typeface="Calibri"/>
              </a:rPr>
              <a:t>: </a:t>
            </a:r>
          </a:p>
          <a:p>
            <a:pPr marL="0" indent="0">
              <a:buNone/>
            </a:pPr>
            <a:r>
              <a:rPr lang="en-US" b="1" dirty="0">
                <a:cs typeface="Calibri"/>
              </a:rPr>
              <a:t>1. </a:t>
            </a:r>
            <a:r>
              <a:rPr lang="en-US" b="1" dirty="0" err="1">
                <a:cs typeface="Calibri"/>
              </a:rPr>
              <a:t>Pintaprosessointi</a:t>
            </a:r>
            <a:endParaRPr lang="en-US" b="1" dirty="0">
              <a:cs typeface="Calibri"/>
            </a:endParaRPr>
          </a:p>
          <a:p>
            <a:pPr lvl="1"/>
            <a:r>
              <a:rPr lang="en-US" dirty="0" err="1">
                <a:cs typeface="Calibri"/>
              </a:rPr>
              <a:t>Melko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mekaanista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ea typeface="+mn-lt"/>
                <a:cs typeface="+mn-lt"/>
              </a:rPr>
              <a:t>asioiden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toistamista</a:t>
            </a:r>
            <a:r>
              <a:rPr lang="en-US" dirty="0">
                <a:ea typeface="+mn-lt"/>
                <a:cs typeface="+mn-lt"/>
              </a:rPr>
              <a:t> ja </a:t>
            </a:r>
            <a:r>
              <a:rPr lang="en-US" dirty="0" err="1">
                <a:ea typeface="+mn-lt"/>
                <a:cs typeface="+mn-lt"/>
              </a:rPr>
              <a:t>ulkoa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opettelua</a:t>
            </a:r>
            <a:r>
              <a:rPr lang="en-US" dirty="0">
                <a:ea typeface="+mn-lt"/>
                <a:cs typeface="+mn-lt"/>
              </a:rPr>
              <a:t> </a:t>
            </a:r>
          </a:p>
          <a:p>
            <a:pPr marL="0" indent="0">
              <a:buNone/>
            </a:pPr>
            <a:r>
              <a:rPr lang="en-US" b="1" dirty="0">
                <a:ea typeface="+mn-lt"/>
                <a:cs typeface="+mn-lt"/>
              </a:rPr>
              <a:t>2. </a:t>
            </a:r>
            <a:r>
              <a:rPr lang="en-US" b="1" dirty="0" err="1">
                <a:ea typeface="+mn-lt"/>
                <a:cs typeface="+mn-lt"/>
              </a:rPr>
              <a:t>Syväprosessointi</a:t>
            </a:r>
            <a:endParaRPr lang="en-US" b="1" dirty="0">
              <a:cs typeface="Calibri"/>
            </a:endParaRPr>
          </a:p>
          <a:p>
            <a:pPr lvl="1"/>
            <a:r>
              <a:rPr lang="en-US" dirty="0" err="1">
                <a:cs typeface="Calibri"/>
              </a:rPr>
              <a:t>Aktiivista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tiedon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käsittelyä</a:t>
            </a:r>
            <a:r>
              <a:rPr lang="en-US" dirty="0">
                <a:cs typeface="Calibri"/>
              </a:rPr>
              <a:t>, </a:t>
            </a:r>
            <a:r>
              <a:rPr lang="en-US" dirty="0" err="1">
                <a:cs typeface="Calibri"/>
              </a:rPr>
              <a:t>jäsentelyä</a:t>
            </a:r>
            <a:r>
              <a:rPr lang="en-US" dirty="0">
                <a:cs typeface="Calibri"/>
              </a:rPr>
              <a:t> ja </a:t>
            </a:r>
            <a:r>
              <a:rPr lang="en-US" dirty="0" err="1">
                <a:cs typeface="Calibri"/>
              </a:rPr>
              <a:t>pyrkimystä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hahmottaa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kokonaisuuksia</a:t>
            </a:r>
            <a:endParaRPr lang="en-US" dirty="0">
              <a:cs typeface="Calibri"/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AF57F813-F4B2-470C-BF3A-3A0A3098E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D79B24-D0DD-4849-9037-8FCF6DBCD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cs typeface="Calibri Light"/>
              </a:rPr>
              <a:t>Pintaprosessointi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457C10-674E-4934-B1D7-0C8CAC14AD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224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err="1">
                <a:cs typeface="Calibri"/>
              </a:rPr>
              <a:t>Opiskelulle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tyypillistä</a:t>
            </a:r>
            <a:r>
              <a:rPr lang="en-US" b="1" dirty="0">
                <a:cs typeface="Calibri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Asioiden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toistaminen</a:t>
            </a:r>
            <a:r>
              <a:rPr lang="en-US" dirty="0">
                <a:ea typeface="+mn-lt"/>
                <a:cs typeface="+mn-lt"/>
              </a:rPr>
              <a:t> ja </a:t>
            </a:r>
            <a:r>
              <a:rPr lang="en-US" dirty="0" err="1">
                <a:ea typeface="+mn-lt"/>
                <a:cs typeface="+mn-lt"/>
              </a:rPr>
              <a:t>ulkoa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opettelu</a:t>
            </a:r>
            <a:endParaRPr lang="en-US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Keskittyminen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yksityiskohtiin</a:t>
            </a:r>
            <a:r>
              <a:rPr lang="en-US" dirty="0">
                <a:ea typeface="+mn-lt"/>
                <a:cs typeface="+mn-lt"/>
              </a:rPr>
              <a:t> tai </a:t>
            </a:r>
            <a:r>
              <a:rPr lang="en-US" dirty="0" err="1">
                <a:cs typeface="Calibri"/>
              </a:rPr>
              <a:t>epäolennaisuuksiin</a:t>
            </a:r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en-US" b="1" dirty="0" err="1">
                <a:cs typeface="Calibri"/>
              </a:rPr>
              <a:t>Pintaprosessoinnin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hyötyjä</a:t>
            </a:r>
            <a:r>
              <a:rPr lang="en-US" b="1" dirty="0">
                <a:cs typeface="Calibri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Perustietojen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ulkoa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opiskelu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tehokkaiden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muistitekniikoiden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avulla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vapauttaa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resursseja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tiedon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monimutkaisempaan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prosessointiin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dirty="0" err="1">
                <a:ea typeface="+mn-lt"/>
                <a:cs typeface="+mn-lt"/>
              </a:rPr>
              <a:t>erityisesti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oppimisprosessin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alussa</a:t>
            </a:r>
            <a:r>
              <a:rPr lang="en-US" dirty="0">
                <a:ea typeface="+mn-lt"/>
                <a:cs typeface="+mn-lt"/>
              </a:rPr>
              <a:t> (</a:t>
            </a:r>
            <a:r>
              <a:rPr lang="en-US" dirty="0" err="1">
                <a:cs typeface="Calibri"/>
              </a:rPr>
              <a:t>esim</a:t>
            </a:r>
            <a:r>
              <a:rPr lang="en-US" dirty="0">
                <a:cs typeface="Calibri"/>
              </a:rPr>
              <a:t>. </a:t>
            </a:r>
            <a:r>
              <a:rPr lang="en-US" dirty="0" err="1">
                <a:cs typeface="Calibri"/>
              </a:rPr>
              <a:t>kielioppisäännöt</a:t>
            </a:r>
            <a:r>
              <a:rPr lang="en-US" dirty="0">
                <a:cs typeface="Calibri"/>
              </a:rPr>
              <a:t>)</a:t>
            </a:r>
          </a:p>
          <a:p>
            <a:pPr marL="0" indent="0">
              <a:buNone/>
            </a:pPr>
            <a:r>
              <a:rPr lang="en-US" b="1" dirty="0" err="1">
                <a:cs typeface="Calibri"/>
              </a:rPr>
              <a:t>Pintaprosessoinnin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ongelmia</a:t>
            </a:r>
            <a:r>
              <a:rPr lang="en-US" b="1" dirty="0">
                <a:cs typeface="Calibri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Hajanaiset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tiedot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dirty="0" err="1">
                <a:ea typeface="+mn-lt"/>
                <a:cs typeface="+mn-lt"/>
              </a:rPr>
              <a:t>kokonaisuudet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eivät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hahmotu</a:t>
            </a:r>
            <a:endParaRPr lang="en-US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Liian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yksityiskohtaiset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skeemat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dirty="0" err="1">
                <a:ea typeface="+mn-lt"/>
                <a:cs typeface="+mn-lt"/>
              </a:rPr>
              <a:t>jotka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unohtuvat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nopeasti</a:t>
            </a:r>
            <a:endParaRPr lang="en-US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Pintaprosessointi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ei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riitä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dirty="0" err="1">
                <a:ea typeface="+mn-lt"/>
                <a:cs typeface="+mn-lt"/>
              </a:rPr>
              <a:t>kun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oppimisen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tavoitteena</a:t>
            </a:r>
            <a:r>
              <a:rPr lang="en-US" dirty="0">
                <a:ea typeface="+mn-lt"/>
                <a:cs typeface="+mn-lt"/>
              </a:rPr>
              <a:t> on </a:t>
            </a:r>
            <a:r>
              <a:rPr lang="en-US" dirty="0" err="1">
                <a:ea typeface="+mn-lt"/>
                <a:cs typeface="+mn-lt"/>
              </a:rPr>
              <a:t>tiedon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soveltaminen</a:t>
            </a:r>
            <a:endParaRPr lang="en-US" dirty="0">
              <a:ea typeface="+mn-lt"/>
              <a:cs typeface="+mn-lt"/>
            </a:endParaRP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DEA7A69-6835-4A04-ADDA-F9E0AE22D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892776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C75D58-0BE0-41E2-A079-41FDC3895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cs typeface="Calibri Light"/>
              </a:rPr>
              <a:t>Syväprosessointi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B88AC83-214E-4D1B-85A8-8452BD334E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>
                <a:cs typeface="Calibri"/>
              </a:rPr>
              <a:t>Opiskelulle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tyypillistä</a:t>
            </a:r>
            <a:r>
              <a:rPr lang="en-US" b="1" dirty="0">
                <a:cs typeface="Calibri"/>
              </a:rPr>
              <a:t>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Keskittyminen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kokonaisuuksien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hahmottamiseen</a:t>
            </a:r>
            <a:endParaRPr lang="en-US" dirty="0">
              <a:cs typeface="Calibri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Tiedon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jäsentely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dirty="0" err="1">
                <a:ea typeface="+mn-lt"/>
                <a:cs typeface="+mn-lt"/>
              </a:rPr>
              <a:t>uuden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tiedon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liittäminen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aiemmin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opittuun</a:t>
            </a:r>
            <a:endParaRPr lang="en-US" dirty="0">
              <a:cs typeface="Calibri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Teoriatiedon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soveltaminen</a:t>
            </a:r>
            <a:r>
              <a:rPr lang="en-US" dirty="0">
                <a:cs typeface="Calibri"/>
              </a:rPr>
              <a:t> </a:t>
            </a:r>
            <a:endParaRPr lang="en-US" b="1" dirty="0">
              <a:cs typeface="Calibri"/>
            </a:endParaRPr>
          </a:p>
          <a:p>
            <a:pPr marL="0" indent="0">
              <a:buNone/>
            </a:pPr>
            <a:r>
              <a:rPr lang="en-US" b="1" dirty="0" err="1">
                <a:cs typeface="Calibri"/>
              </a:rPr>
              <a:t>Syväprosessoinnin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hyötyjä</a:t>
            </a:r>
            <a:r>
              <a:rPr lang="en-US" b="1" dirty="0">
                <a:cs typeface="Calibri"/>
              </a:rPr>
              <a:t>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Asioiden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ymmärtäminen</a:t>
            </a:r>
            <a:endParaRPr lang="en-US" dirty="0">
              <a:cs typeface="Calibri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Opitun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soveltaminen</a:t>
            </a:r>
            <a:endParaRPr lang="en-US" dirty="0">
              <a:cs typeface="Calibri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Pysyvät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skeemat</a:t>
            </a:r>
            <a:endParaRPr lang="en-US" dirty="0">
              <a:cs typeface="Calibri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Kriittisen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ajattelun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kehittyminen</a:t>
            </a:r>
            <a:endParaRPr lang="en-US" dirty="0">
              <a:cs typeface="Calibri"/>
            </a:endParaRP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4FBE52B-0A1E-484B-B0E1-FA2B110BC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1670454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E51378-5ACF-4187-8754-A1A8E2B1E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cs typeface="Calibri Light"/>
              </a:rPr>
              <a:t>Oppimisen</a:t>
            </a:r>
            <a:r>
              <a:rPr lang="en-US" dirty="0">
                <a:cs typeface="Calibri Light"/>
              </a:rPr>
              <a:t> </a:t>
            </a:r>
            <a:r>
              <a:rPr lang="en-US" dirty="0" err="1">
                <a:cs typeface="Calibri Light"/>
              </a:rPr>
              <a:t>taidot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AF99E4A-E634-437B-BF5F-86A64F6E3E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err="1">
                <a:cs typeface="Calibri"/>
              </a:rPr>
              <a:t>Opiskelulle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tyypillistä</a:t>
            </a:r>
            <a:r>
              <a:rPr lang="en-US" b="1" dirty="0">
                <a:cs typeface="Calibri"/>
              </a:rPr>
              <a:t>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Keskittyminen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kokonaisuuksien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hahmottamiseen</a:t>
            </a:r>
            <a:endParaRPr lang="en-US" dirty="0">
              <a:cs typeface="Calibri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Tiedon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jäsentely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dirty="0" err="1">
                <a:ea typeface="+mn-lt"/>
                <a:cs typeface="+mn-lt"/>
              </a:rPr>
              <a:t>uuden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tiedon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liittäminen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aiemmin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opittuun</a:t>
            </a:r>
            <a:endParaRPr lang="en-US" dirty="0">
              <a:cs typeface="Calibri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Teoriatiedon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soveltaminen</a:t>
            </a:r>
            <a:r>
              <a:rPr lang="en-US" dirty="0">
                <a:cs typeface="Calibri"/>
              </a:rPr>
              <a:t> </a:t>
            </a:r>
          </a:p>
          <a:p>
            <a:pPr marL="0" indent="0">
              <a:buNone/>
            </a:pPr>
            <a:endParaRPr lang="en-US" b="1" dirty="0">
              <a:cs typeface="Calibri"/>
            </a:endParaRPr>
          </a:p>
          <a:p>
            <a:pPr marL="0" indent="0">
              <a:buNone/>
            </a:pPr>
            <a:r>
              <a:rPr lang="en-US" b="1" dirty="0" err="1">
                <a:cs typeface="Calibri"/>
              </a:rPr>
              <a:t>Syväprosessoinnin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hyötyjä</a:t>
            </a:r>
            <a:r>
              <a:rPr lang="en-US" b="1" dirty="0">
                <a:cs typeface="Calibri"/>
              </a:rPr>
              <a:t>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Asioiden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ymmärtäminen</a:t>
            </a:r>
            <a:endParaRPr lang="en-US" dirty="0">
              <a:cs typeface="Calibri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Opitun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soveltaminen</a:t>
            </a:r>
            <a:endParaRPr lang="en-US" dirty="0">
              <a:cs typeface="Calibri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Pysyvät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skeemat</a:t>
            </a:r>
            <a:endParaRPr lang="en-US" dirty="0">
              <a:cs typeface="Calibri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Kriittisen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ajattelun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kehittyminen</a:t>
            </a:r>
            <a:endParaRPr lang="en-US" dirty="0">
              <a:cs typeface="Calibri"/>
            </a:endParaRP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D6829D9-9357-4278-BA52-00C0BDDB8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1381437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isällön paikkamerkki 4">
            <a:extLst>
              <a:ext uri="{FF2B5EF4-FFF2-40B4-BE49-F238E27FC236}">
                <a16:creationId xmlns:a16="http://schemas.microsoft.com/office/drawing/2014/main" id="{BB2342FA-EAFE-4765-B201-3A0C5CA3FF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3846561"/>
              </p:ext>
            </p:extLst>
          </p:nvPr>
        </p:nvGraphicFramePr>
        <p:xfrm>
          <a:off x="811658" y="934948"/>
          <a:ext cx="10746769" cy="45647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43C9BCF-338F-4429-A3D1-7913FCC5F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9B25686E-6675-43F9-BCDA-19ED5FC71F7C}"/>
              </a:ext>
            </a:extLst>
          </p:cNvPr>
          <p:cNvSpPr/>
          <p:nvPr/>
        </p:nvSpPr>
        <p:spPr>
          <a:xfrm>
            <a:off x="633572" y="5631266"/>
            <a:ext cx="78528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en-US" sz="2000" dirty="0" err="1">
                <a:cs typeface="Calibri"/>
              </a:rPr>
              <a:t>Ohjaavat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työstämään</a:t>
            </a:r>
            <a:r>
              <a:rPr lang="en-US" sz="2000" dirty="0">
                <a:cs typeface="Calibri"/>
              </a:rPr>
              <a:t> ja </a:t>
            </a:r>
            <a:r>
              <a:rPr lang="en-US" sz="2000" dirty="0" err="1">
                <a:cs typeface="Calibri"/>
              </a:rPr>
              <a:t>muokkaamaan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opiskeltavaa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sisältöä</a:t>
            </a:r>
            <a:r>
              <a:rPr lang="en-US" sz="2000" dirty="0">
                <a:cs typeface="Calibri"/>
              </a:rPr>
              <a:t>.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r>
              <a:rPr lang="en-US" sz="2000" dirty="0">
                <a:cs typeface="Calibri"/>
              </a:rPr>
              <a:t> Tieto </a:t>
            </a:r>
            <a:r>
              <a:rPr lang="en-US" sz="2000" dirty="0" err="1">
                <a:cs typeface="Calibri"/>
              </a:rPr>
              <a:t>säilyy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muistissa</a:t>
            </a:r>
            <a:r>
              <a:rPr lang="en-US" sz="2000" dirty="0">
                <a:cs typeface="Calibri"/>
              </a:rPr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6786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15F114-45CD-47F2-8DAF-51BE85EA7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err="1">
                <a:cs typeface="Calibri Light"/>
              </a:rPr>
              <a:t>Syväprosessointia</a:t>
            </a:r>
            <a:r>
              <a:rPr lang="en-US" sz="5400" dirty="0">
                <a:cs typeface="Calibri Light"/>
              </a:rPr>
              <a:t> </a:t>
            </a:r>
            <a:r>
              <a:rPr lang="en-US" sz="5400" dirty="0" err="1">
                <a:cs typeface="Calibri Light"/>
              </a:rPr>
              <a:t>tukevia</a:t>
            </a:r>
            <a:r>
              <a:rPr lang="en-US" sz="5400" dirty="0">
                <a:cs typeface="Calibri Light"/>
              </a:rPr>
              <a:t> </a:t>
            </a:r>
            <a:r>
              <a:rPr lang="en-US" sz="5400" dirty="0" err="1">
                <a:cs typeface="Calibri Light"/>
              </a:rPr>
              <a:t>tehokkaita</a:t>
            </a:r>
            <a:r>
              <a:rPr lang="en-US" sz="5400" dirty="0">
                <a:cs typeface="Calibri Light"/>
              </a:rPr>
              <a:t> </a:t>
            </a:r>
            <a:r>
              <a:rPr lang="en-US" sz="5400" dirty="0" err="1">
                <a:cs typeface="Calibri Light"/>
              </a:rPr>
              <a:t>oppimistekniikoita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8C0D0D-91CC-49C1-B9A3-ED96D4DFFCA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cs typeface="Calibri"/>
              </a:rPr>
              <a:t>Hajautettu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harjoittelu</a:t>
            </a:r>
            <a:endParaRPr lang="en-US" b="1" dirty="0">
              <a:cs typeface="Calibri"/>
            </a:endParaRPr>
          </a:p>
          <a:p>
            <a:pPr lvl="1"/>
            <a:r>
              <a:rPr lang="en-US" dirty="0" err="1">
                <a:cs typeface="Calibri"/>
              </a:rPr>
              <a:t>Hajauta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opiskelu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pidemmälle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aikavälille</a:t>
            </a:r>
            <a:r>
              <a:rPr lang="en-US" dirty="0">
                <a:cs typeface="Calibri"/>
              </a:rPr>
              <a:t>.</a:t>
            </a:r>
          </a:p>
          <a:p>
            <a:pPr lvl="1"/>
            <a:r>
              <a:rPr lang="en-US" dirty="0" err="1">
                <a:cs typeface="Calibri"/>
              </a:rPr>
              <a:t>Kertaa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aiemmin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opiskelemasi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keskeiset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asiat</a:t>
            </a:r>
            <a:r>
              <a:rPr lang="en-US" dirty="0">
                <a:cs typeface="Calibri"/>
              </a:rPr>
              <a:t>.</a:t>
            </a:r>
          </a:p>
          <a:p>
            <a:r>
              <a:rPr lang="en-US" b="1" dirty="0" err="1">
                <a:cs typeface="Calibri"/>
              </a:rPr>
              <a:t>Opitun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testaaminen</a:t>
            </a:r>
            <a:r>
              <a:rPr lang="en-US" b="1" dirty="0">
                <a:cs typeface="Calibri"/>
              </a:rPr>
              <a:t> ja </a:t>
            </a:r>
            <a:r>
              <a:rPr lang="en-US" b="1" dirty="0" err="1">
                <a:cs typeface="Calibri"/>
              </a:rPr>
              <a:t>mieleen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palauttaminen</a:t>
            </a:r>
            <a:endParaRPr lang="en-US" b="1" dirty="0">
              <a:cs typeface="Calibri"/>
            </a:endParaRPr>
          </a:p>
          <a:p>
            <a:pPr lvl="1"/>
            <a:r>
              <a:rPr lang="en-US" dirty="0" err="1">
                <a:cs typeface="Calibri"/>
              </a:rPr>
              <a:t>Testaa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osaamistasi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esimerkiksi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tehtävien</a:t>
            </a:r>
            <a:r>
              <a:rPr lang="en-US" dirty="0">
                <a:cs typeface="Calibri"/>
              </a:rPr>
              <a:t> ja </a:t>
            </a:r>
            <a:r>
              <a:rPr lang="en-US" dirty="0" err="1">
                <a:cs typeface="Calibri"/>
              </a:rPr>
              <a:t>harjoituskokeiden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avulla</a:t>
            </a:r>
            <a:r>
              <a:rPr lang="en-US" dirty="0">
                <a:cs typeface="Calibri"/>
              </a:rPr>
              <a:t>.</a:t>
            </a:r>
          </a:p>
          <a:p>
            <a:pPr lvl="1"/>
            <a:r>
              <a:rPr lang="en-US" dirty="0" err="1">
                <a:cs typeface="Calibri"/>
              </a:rPr>
              <a:t>Muistele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aktiivisesti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opiskelemiasi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asioita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uudelleen</a:t>
            </a:r>
            <a:r>
              <a:rPr lang="en-US" dirty="0">
                <a:cs typeface="Calibri"/>
              </a:rPr>
              <a:t>.</a:t>
            </a:r>
          </a:p>
          <a:p>
            <a:r>
              <a:rPr lang="en-US" b="1" dirty="0" err="1">
                <a:cs typeface="Calibri"/>
              </a:rPr>
              <a:t>Kehittely</a:t>
            </a:r>
            <a:r>
              <a:rPr lang="en-US" b="1" dirty="0">
                <a:cs typeface="Calibri"/>
              </a:rPr>
              <a:t> (= </a:t>
            </a:r>
            <a:r>
              <a:rPr lang="en-US" b="1" dirty="0" err="1">
                <a:cs typeface="Calibri"/>
              </a:rPr>
              <a:t>elaborointi</a:t>
            </a:r>
            <a:r>
              <a:rPr lang="en-US" b="1" dirty="0">
                <a:cs typeface="Calibri"/>
              </a:rPr>
              <a:t>)</a:t>
            </a:r>
          </a:p>
          <a:p>
            <a:pPr lvl="1"/>
            <a:r>
              <a:rPr lang="en-US" dirty="0" err="1">
                <a:cs typeface="Calibri"/>
              </a:rPr>
              <a:t>Selitä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asia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omin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sanoin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itsellesi</a:t>
            </a:r>
            <a:r>
              <a:rPr lang="en-US" dirty="0">
                <a:cs typeface="Calibri"/>
              </a:rPr>
              <a:t> tai </a:t>
            </a:r>
            <a:r>
              <a:rPr lang="en-US" dirty="0" err="1">
                <a:cs typeface="Calibri"/>
              </a:rPr>
              <a:t>toiselle</a:t>
            </a:r>
            <a:r>
              <a:rPr lang="en-US" dirty="0">
                <a:cs typeface="Calibri"/>
              </a:rPr>
              <a:t>.</a:t>
            </a:r>
          </a:p>
          <a:p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33C78FB2-477C-43CC-BC54-898DBFD7013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cs typeface="Calibri"/>
              </a:rPr>
              <a:t>Konkreettisten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esimerkkien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luominen</a:t>
            </a:r>
            <a:endParaRPr lang="en-US" b="1" dirty="0">
              <a:cs typeface="Calibri"/>
            </a:endParaRPr>
          </a:p>
          <a:p>
            <a:pPr lvl="1"/>
            <a:r>
              <a:rPr lang="en-US" dirty="0" err="1">
                <a:cs typeface="Calibri"/>
              </a:rPr>
              <a:t>Keksi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opiskeltavasta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asiasta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esimerkkejä</a:t>
            </a:r>
            <a:r>
              <a:rPr lang="en-US" dirty="0">
                <a:cs typeface="Calibri"/>
              </a:rPr>
              <a:t>.</a:t>
            </a:r>
          </a:p>
          <a:p>
            <a:r>
              <a:rPr lang="en-US" b="1" dirty="0" err="1">
                <a:cs typeface="Calibri"/>
              </a:rPr>
              <a:t>Kaksoiskoodaus</a:t>
            </a:r>
            <a:endParaRPr lang="en-US" b="1" dirty="0">
              <a:cs typeface="Calibri"/>
            </a:endParaRPr>
          </a:p>
          <a:p>
            <a:pPr lvl="1"/>
            <a:r>
              <a:rPr lang="en-US" dirty="0" err="1">
                <a:cs typeface="Calibri"/>
              </a:rPr>
              <a:t>Kuvallista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teksti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esimerkiksi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piirtämällä</a:t>
            </a:r>
            <a:r>
              <a:rPr lang="en-US" dirty="0">
                <a:cs typeface="Calibri"/>
              </a:rPr>
              <a:t>.</a:t>
            </a:r>
          </a:p>
          <a:p>
            <a:r>
              <a:rPr lang="en-US" b="1" dirty="0" err="1">
                <a:ea typeface="+mn-lt"/>
                <a:cs typeface="+mn-lt"/>
              </a:rPr>
              <a:t>Limittäminen</a:t>
            </a:r>
            <a:r>
              <a:rPr lang="en-US" b="1" dirty="0">
                <a:ea typeface="+mn-lt"/>
                <a:cs typeface="+mn-lt"/>
              </a:rPr>
              <a:t> (= </a:t>
            </a:r>
            <a:r>
              <a:rPr lang="en-US" b="1" dirty="0" err="1">
                <a:ea typeface="+mn-lt"/>
                <a:cs typeface="+mn-lt"/>
              </a:rPr>
              <a:t>lomittaminen</a:t>
            </a:r>
            <a:r>
              <a:rPr lang="en-US" b="1" dirty="0">
                <a:ea typeface="+mn-lt"/>
                <a:cs typeface="+mn-lt"/>
              </a:rPr>
              <a:t>)</a:t>
            </a:r>
          </a:p>
          <a:p>
            <a:pPr lvl="1"/>
            <a:r>
              <a:rPr lang="en-US" dirty="0" err="1">
                <a:cs typeface="Calibri"/>
              </a:rPr>
              <a:t>Harjoittele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erilaisia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taitoja</a:t>
            </a:r>
            <a:r>
              <a:rPr lang="en-US" dirty="0">
                <a:cs typeface="Calibri"/>
              </a:rPr>
              <a:t> ja </a:t>
            </a:r>
            <a:r>
              <a:rPr lang="en-US" dirty="0" err="1">
                <a:cs typeface="Calibri"/>
              </a:rPr>
              <a:t>tietoja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lomittain</a:t>
            </a:r>
            <a:r>
              <a:rPr lang="en-US" dirty="0">
                <a:cs typeface="Calibri"/>
              </a:rPr>
              <a:t>.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A3F82CF-4F3B-4858-AA13-E4E357984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142891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0C8417-A59B-42FB-AEB8-C988F5003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cs typeface="Calibri Light"/>
              </a:rPr>
              <a:t>Metakognitiiviset</a:t>
            </a:r>
            <a:r>
              <a:rPr lang="en-US" dirty="0">
                <a:cs typeface="Calibri Light"/>
              </a:rPr>
              <a:t> </a:t>
            </a:r>
            <a:r>
              <a:rPr lang="en-US" dirty="0" err="1">
                <a:cs typeface="Calibri Light"/>
              </a:rPr>
              <a:t>taidot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C9374D-F2A1-43BF-93E3-F9DB451B5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cs typeface="Calibri"/>
              </a:rPr>
              <a:t>Metakognitio</a:t>
            </a:r>
            <a:r>
              <a:rPr lang="en-US" dirty="0">
                <a:cs typeface="Calibri"/>
              </a:rPr>
              <a:t>: </a:t>
            </a:r>
            <a:r>
              <a:rPr lang="en-US" dirty="0" err="1">
                <a:cs typeface="Calibri"/>
              </a:rPr>
              <a:t>tietoisuus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oman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mielen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toiminnasta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sekä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tarkastelu</a:t>
            </a:r>
            <a:r>
              <a:rPr lang="en-US" dirty="0">
                <a:cs typeface="Calibri"/>
              </a:rPr>
              <a:t> ja </a:t>
            </a:r>
            <a:r>
              <a:rPr lang="en-US" dirty="0" err="1">
                <a:cs typeface="Calibri"/>
              </a:rPr>
              <a:t>arviointi</a:t>
            </a:r>
            <a:endParaRPr lang="en-US" dirty="0">
              <a:cs typeface="Calibri"/>
            </a:endParaRPr>
          </a:p>
          <a:p>
            <a:r>
              <a:rPr lang="en-US" dirty="0" err="1">
                <a:cs typeface="Calibri"/>
              </a:rPr>
              <a:t>Oppimisen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yhteydessä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metakognitiolla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tarkoitetaan</a:t>
            </a:r>
            <a:r>
              <a:rPr lang="en-US" dirty="0">
                <a:cs typeface="Calibri"/>
              </a:rPr>
              <a:t> </a:t>
            </a:r>
            <a:r>
              <a:rPr lang="en-US" u="sng" dirty="0" err="1">
                <a:cs typeface="Calibri"/>
              </a:rPr>
              <a:t>oman</a:t>
            </a:r>
            <a:r>
              <a:rPr lang="en-US" u="sng" dirty="0">
                <a:cs typeface="Calibri"/>
              </a:rPr>
              <a:t> </a:t>
            </a:r>
            <a:r>
              <a:rPr lang="en-US" u="sng" dirty="0" err="1">
                <a:cs typeface="Calibri"/>
              </a:rPr>
              <a:t>oppimisen</a:t>
            </a:r>
            <a:r>
              <a:rPr lang="en-US" u="sng" dirty="0">
                <a:cs typeface="Calibri"/>
              </a:rPr>
              <a:t> ja </a:t>
            </a:r>
            <a:r>
              <a:rPr lang="en-US" u="sng" dirty="0" err="1">
                <a:cs typeface="Calibri"/>
              </a:rPr>
              <a:t>opiskelun</a:t>
            </a:r>
            <a:r>
              <a:rPr lang="en-US" u="sng" dirty="0">
                <a:cs typeface="Calibri"/>
              </a:rPr>
              <a:t> </a:t>
            </a:r>
            <a:r>
              <a:rPr lang="en-US" u="sng" dirty="0" err="1">
                <a:cs typeface="Calibri"/>
              </a:rPr>
              <a:t>ymmärtämistä</a:t>
            </a:r>
            <a:r>
              <a:rPr lang="en-US" u="sng" dirty="0">
                <a:cs typeface="Calibri"/>
              </a:rPr>
              <a:t> ja </a:t>
            </a:r>
            <a:r>
              <a:rPr lang="en-US" u="sng" dirty="0" err="1">
                <a:cs typeface="Calibri"/>
              </a:rPr>
              <a:t>arvioimista</a:t>
            </a:r>
            <a:r>
              <a:rPr lang="en-US" u="sng" dirty="0">
                <a:cs typeface="Calibri"/>
              </a:rPr>
              <a:t>.</a:t>
            </a:r>
          </a:p>
          <a:p>
            <a:endParaRPr lang="en-US" dirty="0">
              <a:cs typeface="Calibri"/>
            </a:endParaRPr>
          </a:p>
          <a:p>
            <a:r>
              <a:rPr lang="en-US" dirty="0" err="1">
                <a:cs typeface="Calibri"/>
              </a:rPr>
              <a:t>Metakognitiiviset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taidot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vaikuttavat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oppimisprosessin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lopputulokseen</a:t>
            </a:r>
            <a:r>
              <a:rPr lang="en-US" dirty="0">
                <a:cs typeface="Calibri"/>
              </a:rPr>
              <a:t>.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5355F85-572A-48F6-8CD8-3D955AF04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3817098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8D2A38-71E4-4C73-ACBF-35753F67C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+mj-lt"/>
                <a:cs typeface="+mj-lt"/>
              </a:rPr>
              <a:t>Metakognitiivisesti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taitava</a:t>
            </a:r>
            <a:r>
              <a:rPr lang="en-US" dirty="0">
                <a:ea typeface="+mj-lt"/>
                <a:cs typeface="+mj-lt"/>
              </a:rPr>
              <a:t> </a:t>
            </a:r>
            <a:r>
              <a:rPr lang="en-US" dirty="0" err="1">
                <a:ea typeface="+mj-lt"/>
                <a:cs typeface="+mj-lt"/>
              </a:rPr>
              <a:t>oppija</a:t>
            </a:r>
            <a:r>
              <a:rPr lang="en-US" dirty="0">
                <a:ea typeface="+mj-lt"/>
                <a:cs typeface="+mj-lt"/>
              </a:rPr>
              <a:t> 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90F1CF6-9EF9-4ABF-8C6B-5506F16F1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936955"/>
            <a:ext cx="9720073" cy="4372405"/>
          </a:xfrm>
        </p:spPr>
        <p:txBody>
          <a:bodyPr>
            <a:noAutofit/>
          </a:bodyPr>
          <a:lstStyle/>
          <a:p>
            <a:r>
              <a:rPr lang="en-US" sz="2800" dirty="0" err="1">
                <a:cs typeface="Calibri"/>
              </a:rPr>
              <a:t>Osaa</a:t>
            </a:r>
            <a:r>
              <a:rPr lang="en-US" sz="2800" dirty="0">
                <a:cs typeface="Calibri"/>
              </a:rPr>
              <a:t> </a:t>
            </a:r>
            <a:r>
              <a:rPr lang="en-US" sz="2800" dirty="0" err="1">
                <a:cs typeface="Calibri"/>
              </a:rPr>
              <a:t>analysoida</a:t>
            </a:r>
            <a:r>
              <a:rPr lang="en-US" sz="2800" dirty="0">
                <a:cs typeface="Calibri"/>
              </a:rPr>
              <a:t> ja </a:t>
            </a:r>
            <a:r>
              <a:rPr lang="en-US" sz="2800" dirty="0" err="1">
                <a:cs typeface="Calibri"/>
              </a:rPr>
              <a:t>arvioida</a:t>
            </a:r>
            <a:r>
              <a:rPr lang="en-US" sz="2800" dirty="0">
                <a:cs typeface="Calibri"/>
              </a:rPr>
              <a:t> </a:t>
            </a:r>
            <a:r>
              <a:rPr lang="en-US" sz="2800" dirty="0" err="1">
                <a:cs typeface="Calibri"/>
              </a:rPr>
              <a:t>omia</a:t>
            </a:r>
            <a:r>
              <a:rPr lang="en-US" sz="2800" dirty="0">
                <a:cs typeface="Calibri"/>
              </a:rPr>
              <a:t> </a:t>
            </a:r>
            <a:r>
              <a:rPr lang="en-US" sz="2800" dirty="0" err="1">
                <a:cs typeface="Calibri"/>
              </a:rPr>
              <a:t>tietojaan</a:t>
            </a:r>
            <a:r>
              <a:rPr lang="en-US" sz="2800" dirty="0">
                <a:cs typeface="Calibri"/>
              </a:rPr>
              <a:t> ja </a:t>
            </a:r>
            <a:r>
              <a:rPr lang="en-US" sz="2800" dirty="0" err="1">
                <a:cs typeface="Calibri"/>
              </a:rPr>
              <a:t>taitojaan</a:t>
            </a:r>
            <a:r>
              <a:rPr lang="en-US" sz="2800" dirty="0">
                <a:cs typeface="Calibri"/>
              </a:rPr>
              <a:t> </a:t>
            </a:r>
            <a:r>
              <a:rPr lang="en-US" sz="2800" dirty="0" err="1">
                <a:cs typeface="Calibri"/>
              </a:rPr>
              <a:t>oppimisprosessin</a:t>
            </a:r>
            <a:r>
              <a:rPr lang="en-US" sz="2800" dirty="0">
                <a:cs typeface="Calibri"/>
              </a:rPr>
              <a:t> </a:t>
            </a:r>
            <a:r>
              <a:rPr lang="en-US" sz="2800" dirty="0" err="1">
                <a:cs typeface="Calibri"/>
              </a:rPr>
              <a:t>alussa</a:t>
            </a:r>
            <a:r>
              <a:rPr lang="en-US" sz="2800" dirty="0">
                <a:cs typeface="Calibri"/>
              </a:rPr>
              <a:t>.</a:t>
            </a:r>
          </a:p>
          <a:p>
            <a:r>
              <a:rPr lang="en-US" sz="2800" dirty="0" err="1">
                <a:cs typeface="Calibri"/>
              </a:rPr>
              <a:t>Osaa</a:t>
            </a:r>
            <a:r>
              <a:rPr lang="en-US" sz="2800" dirty="0">
                <a:cs typeface="Calibri"/>
              </a:rPr>
              <a:t> </a:t>
            </a:r>
            <a:r>
              <a:rPr lang="en-US" sz="2800" dirty="0" err="1">
                <a:cs typeface="Calibri"/>
              </a:rPr>
              <a:t>ohjata</a:t>
            </a:r>
            <a:r>
              <a:rPr lang="en-US" sz="2800" dirty="0">
                <a:cs typeface="Calibri"/>
              </a:rPr>
              <a:t> </a:t>
            </a:r>
            <a:r>
              <a:rPr lang="en-US" sz="2800" dirty="0" err="1">
                <a:cs typeface="Calibri"/>
              </a:rPr>
              <a:t>oppimisprosessiaan</a:t>
            </a:r>
            <a:r>
              <a:rPr lang="en-US" sz="2800" dirty="0">
                <a:cs typeface="Calibri"/>
              </a:rPr>
              <a:t> </a:t>
            </a:r>
            <a:r>
              <a:rPr lang="en-US" sz="2800" dirty="0" err="1">
                <a:cs typeface="Calibri"/>
              </a:rPr>
              <a:t>sen</a:t>
            </a:r>
            <a:r>
              <a:rPr lang="en-US" sz="2800" dirty="0">
                <a:cs typeface="Calibri"/>
              </a:rPr>
              <a:t> </a:t>
            </a:r>
            <a:r>
              <a:rPr lang="en-US" sz="2800" dirty="0" err="1">
                <a:cs typeface="Calibri"/>
              </a:rPr>
              <a:t>eri</a:t>
            </a:r>
            <a:r>
              <a:rPr lang="en-US" sz="2800" dirty="0">
                <a:cs typeface="Calibri"/>
              </a:rPr>
              <a:t> </a:t>
            </a:r>
            <a:r>
              <a:rPr lang="en-US" sz="2800" dirty="0" err="1">
                <a:cs typeface="Calibri"/>
              </a:rPr>
              <a:t>vaiheissa</a:t>
            </a:r>
            <a:r>
              <a:rPr lang="en-US" sz="2800" dirty="0">
                <a:cs typeface="Calibri"/>
              </a:rPr>
              <a:t>.</a:t>
            </a:r>
          </a:p>
          <a:p>
            <a:pPr lvl="1"/>
            <a:r>
              <a:rPr lang="en-US" sz="2800" dirty="0" err="1">
                <a:cs typeface="Calibri"/>
              </a:rPr>
              <a:t>Muodostaa</a:t>
            </a:r>
            <a:r>
              <a:rPr lang="en-US" sz="2800" dirty="0">
                <a:cs typeface="Calibri"/>
              </a:rPr>
              <a:t> </a:t>
            </a:r>
            <a:r>
              <a:rPr lang="en-US" sz="2800" dirty="0" err="1">
                <a:cs typeface="Calibri"/>
              </a:rPr>
              <a:t>aktiivisesti</a:t>
            </a:r>
            <a:r>
              <a:rPr lang="en-US" sz="2800" dirty="0">
                <a:cs typeface="Calibri"/>
              </a:rPr>
              <a:t> </a:t>
            </a:r>
            <a:r>
              <a:rPr lang="en-US" sz="2800" dirty="0" err="1">
                <a:cs typeface="Calibri"/>
              </a:rPr>
              <a:t>tavoitteita</a:t>
            </a:r>
            <a:r>
              <a:rPr lang="en-US" sz="2800" dirty="0">
                <a:cs typeface="Calibri"/>
              </a:rPr>
              <a:t> </a:t>
            </a:r>
            <a:r>
              <a:rPr lang="en-US" sz="2800" dirty="0" err="1">
                <a:cs typeface="Calibri"/>
              </a:rPr>
              <a:t>toiminnalleen</a:t>
            </a:r>
            <a:r>
              <a:rPr lang="en-US" sz="2800" dirty="0">
                <a:cs typeface="Calibri"/>
              </a:rPr>
              <a:t>.</a:t>
            </a:r>
          </a:p>
          <a:p>
            <a:pPr lvl="2"/>
            <a:r>
              <a:rPr lang="en-US" sz="2800" dirty="0" err="1">
                <a:cs typeface="Calibri"/>
              </a:rPr>
              <a:t>Esim</a:t>
            </a:r>
            <a:r>
              <a:rPr lang="en-US" sz="2800" dirty="0">
                <a:cs typeface="Calibri"/>
              </a:rPr>
              <a:t>. </a:t>
            </a:r>
            <a:r>
              <a:rPr lang="en-US" sz="2800" dirty="0" err="1">
                <a:cs typeface="Calibri"/>
              </a:rPr>
              <a:t>osatavoitteet</a:t>
            </a:r>
            <a:r>
              <a:rPr lang="en-US" sz="2800" dirty="0">
                <a:cs typeface="Calibri"/>
              </a:rPr>
              <a:t>, </a:t>
            </a:r>
            <a:r>
              <a:rPr lang="en-US" sz="2800" dirty="0" err="1">
                <a:cs typeface="Calibri"/>
              </a:rPr>
              <a:t>kokonaistavoitteet</a:t>
            </a:r>
            <a:endParaRPr lang="en-US" sz="2800" dirty="0">
              <a:cs typeface="Calibri"/>
            </a:endParaRPr>
          </a:p>
          <a:p>
            <a:pPr lvl="1"/>
            <a:r>
              <a:rPr lang="en-US" sz="2800" dirty="0" err="1">
                <a:cs typeface="Calibri"/>
              </a:rPr>
              <a:t>Pyrkii</a:t>
            </a:r>
            <a:r>
              <a:rPr lang="en-US" sz="2800" dirty="0">
                <a:cs typeface="Calibri"/>
              </a:rPr>
              <a:t> </a:t>
            </a:r>
            <a:r>
              <a:rPr lang="en-US" sz="2800" dirty="0" err="1">
                <a:cs typeface="Calibri"/>
              </a:rPr>
              <a:t>saavuttamaan</a:t>
            </a:r>
            <a:r>
              <a:rPr lang="en-US" sz="2800" dirty="0">
                <a:cs typeface="Calibri"/>
              </a:rPr>
              <a:t> </a:t>
            </a:r>
            <a:r>
              <a:rPr lang="en-US" sz="2800" dirty="0" err="1">
                <a:cs typeface="Calibri"/>
              </a:rPr>
              <a:t>tavoitteensa</a:t>
            </a:r>
            <a:r>
              <a:rPr lang="en-US" sz="2800" dirty="0">
                <a:cs typeface="Calibri"/>
              </a:rPr>
              <a:t>.</a:t>
            </a:r>
          </a:p>
          <a:p>
            <a:pPr lvl="1"/>
            <a:r>
              <a:rPr lang="en-US" sz="2800" dirty="0" err="1">
                <a:cs typeface="Calibri"/>
              </a:rPr>
              <a:t>Arvioi</a:t>
            </a:r>
            <a:r>
              <a:rPr lang="en-US" sz="2800" dirty="0">
                <a:cs typeface="Calibri"/>
              </a:rPr>
              <a:t> </a:t>
            </a:r>
            <a:r>
              <a:rPr lang="en-US" sz="2800" dirty="0" err="1">
                <a:cs typeface="Calibri"/>
              </a:rPr>
              <a:t>tavoitteidensa</a:t>
            </a:r>
            <a:r>
              <a:rPr lang="en-US" sz="2800" dirty="0">
                <a:cs typeface="Calibri"/>
              </a:rPr>
              <a:t> </a:t>
            </a:r>
            <a:r>
              <a:rPr lang="en-US" sz="2800" dirty="0" err="1">
                <a:cs typeface="Calibri"/>
              </a:rPr>
              <a:t>saavuttamista</a:t>
            </a:r>
            <a:r>
              <a:rPr lang="en-US" sz="2800" dirty="0">
                <a:cs typeface="Calibri"/>
              </a:rPr>
              <a:t> ja </a:t>
            </a:r>
            <a:r>
              <a:rPr lang="en-US" sz="2800" dirty="0" err="1">
                <a:cs typeface="Calibri"/>
              </a:rPr>
              <a:t>oppimistaan</a:t>
            </a:r>
            <a:r>
              <a:rPr lang="en-US" sz="2800" dirty="0">
                <a:cs typeface="Calibri"/>
              </a:rPr>
              <a:t>.</a:t>
            </a:r>
            <a:endParaRPr lang="en-US" sz="2800" dirty="0"/>
          </a:p>
          <a:p>
            <a:r>
              <a:rPr lang="en-US" sz="2800" dirty="0" err="1">
                <a:ea typeface="+mn-lt"/>
                <a:cs typeface="+mn-lt"/>
              </a:rPr>
              <a:t>Osaa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käyttää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syväprosessointia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tukevia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oppimisstrategioita</a:t>
            </a:r>
            <a:r>
              <a:rPr lang="en-US" sz="2800" dirty="0">
                <a:ea typeface="+mn-lt"/>
                <a:cs typeface="+mn-lt"/>
              </a:rPr>
              <a:t>.</a:t>
            </a:r>
          </a:p>
          <a:p>
            <a:r>
              <a:rPr lang="en-US" sz="2800" dirty="0" err="1">
                <a:cs typeface="Calibri"/>
              </a:rPr>
              <a:t>Osaa</a:t>
            </a:r>
            <a:r>
              <a:rPr lang="en-US" sz="2800" dirty="0">
                <a:cs typeface="Calibri"/>
              </a:rPr>
              <a:t> </a:t>
            </a:r>
            <a:r>
              <a:rPr lang="en-US" sz="2800" dirty="0" err="1">
                <a:cs typeface="Calibri"/>
              </a:rPr>
              <a:t>kehittää</a:t>
            </a:r>
            <a:r>
              <a:rPr lang="en-US" sz="2800" dirty="0">
                <a:cs typeface="Calibri"/>
              </a:rPr>
              <a:t> </a:t>
            </a:r>
            <a:r>
              <a:rPr lang="en-US" sz="2800" dirty="0" err="1">
                <a:cs typeface="Calibri"/>
              </a:rPr>
              <a:t>omaa</a:t>
            </a:r>
            <a:r>
              <a:rPr lang="en-US" sz="2800" dirty="0">
                <a:cs typeface="Calibri"/>
              </a:rPr>
              <a:t> </a:t>
            </a:r>
            <a:r>
              <a:rPr lang="en-US" sz="2800" dirty="0" err="1">
                <a:cs typeface="Calibri"/>
              </a:rPr>
              <a:t>opiskeluaan</a:t>
            </a:r>
            <a:r>
              <a:rPr lang="en-US" sz="2800" dirty="0">
                <a:cs typeface="Calibri"/>
              </a:rPr>
              <a:t>.</a:t>
            </a:r>
            <a:endParaRPr lang="fi-FI" sz="28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C986F8B-B2DD-4B0F-A374-CD8A6A5F1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 </a:t>
            </a:r>
          </a:p>
        </p:txBody>
      </p:sp>
    </p:spTree>
    <p:extLst>
      <p:ext uri="{BB962C8B-B14F-4D97-AF65-F5344CB8AC3E}">
        <p14:creationId xmlns:p14="http://schemas.microsoft.com/office/powerpoint/2010/main" val="3894713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CEEEB9C1D3AA49A56AB9E1A0BED2AD" ma:contentTypeVersion="13" ma:contentTypeDescription="Create a new document." ma:contentTypeScope="" ma:versionID="96a01f2e3f38f893304570b89730cb6d">
  <xsd:schema xmlns:xsd="http://www.w3.org/2001/XMLSchema" xmlns:xs="http://www.w3.org/2001/XMLSchema" xmlns:p="http://schemas.microsoft.com/office/2006/metadata/properties" xmlns:ns3="8113aae3-ea75-4c63-bfc3-407a73240c9d" xmlns:ns4="cdef8070-e40d-4397-9c21-aeb6781712b1" targetNamespace="http://schemas.microsoft.com/office/2006/metadata/properties" ma:root="true" ma:fieldsID="bed0a401cdb128dcbb2d0f0602686380" ns3:_="" ns4:_="">
    <xsd:import namespace="8113aae3-ea75-4c63-bfc3-407a73240c9d"/>
    <xsd:import namespace="cdef8070-e40d-4397-9c21-aeb6781712b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OCR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13aae3-ea75-4c63-bfc3-407a73240c9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ef8070-e40d-4397-9c21-aeb6781712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D5F814D-43B9-4ECB-B8F2-47A2507BBC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76E6CA-F443-4AC0-9452-7592B37AE0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13aae3-ea75-4c63-bfc3-407a73240c9d"/>
    <ds:schemaRef ds:uri="cdef8070-e40d-4397-9c21-aeb6781712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4AA5228-B8BB-4DD0-BFAE-CA50B83A340A}">
  <ds:schemaRefs>
    <ds:schemaRef ds:uri="http://purl.org/dc/dcmitype/"/>
    <ds:schemaRef ds:uri="http://schemas.microsoft.com/office/infopath/2007/PartnerControls"/>
    <ds:schemaRef ds:uri="8113aae3-ea75-4c63-bfc3-407a73240c9d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cdef8070-e40d-4397-9c21-aeb6781712b1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523</Words>
  <Application>Microsoft Office PowerPoint</Application>
  <PresentationFormat>Laajakuva</PresentationFormat>
  <Paragraphs>89</Paragraphs>
  <Slides>10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Tw Cen MT</vt:lpstr>
      <vt:lpstr>Tw Cen MT Condensed</vt:lpstr>
      <vt:lpstr>Wingdings 3</vt:lpstr>
      <vt:lpstr>Integraali</vt:lpstr>
      <vt:lpstr>13. Tehokas oppiminen ja opiskelu</vt:lpstr>
      <vt:lpstr>Mitä on tehokas opiskelu? </vt:lpstr>
      <vt:lpstr>Pintaprosessointi</vt:lpstr>
      <vt:lpstr>Syväprosessointi</vt:lpstr>
      <vt:lpstr>Oppimisen taidot</vt:lpstr>
      <vt:lpstr>PowerPoint-esitys</vt:lpstr>
      <vt:lpstr>Syväprosessointia tukevia tehokkaita oppimistekniikoita</vt:lpstr>
      <vt:lpstr>Metakognitiiviset taidot</vt:lpstr>
      <vt:lpstr>Metakognitiivisesti taitava oppija 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Psykologia tieteenä</dc:title>
  <dc:creator>Mari Purola</dc:creator>
  <cp:lastModifiedBy>Marja Valkama</cp:lastModifiedBy>
  <cp:revision>19</cp:revision>
  <dcterms:created xsi:type="dcterms:W3CDTF">2020-09-17T06:19:12Z</dcterms:created>
  <dcterms:modified xsi:type="dcterms:W3CDTF">2022-10-21T09:01:01Z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0x01010016CEEEB9C1D3AA49A56AB9E1A0BED2AD</vt:lpwstr>
  </property>
</Properties>
</file>