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9" autoAdjust="0"/>
    <p:restoredTop sz="94660"/>
  </p:normalViewPr>
  <p:slideViewPr>
    <p:cSldViewPr snapToGrid="0">
      <p:cViewPr varScale="1">
        <p:scale>
          <a:sx n="56" d="100"/>
          <a:sy n="56" d="100"/>
        </p:scale>
        <p:origin x="13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inu Uuttu" userId="795ff2c2-8bd6-437a-b43b-d468864ff16f" providerId="ADAL" clId="{66406952-B948-4900-8A14-99E8B1536039}"/>
    <pc:docChg chg="undo custSel addSld modSld sldOrd addMainMaster delMainMaster">
      <pc:chgData name="Tiinu Uuttu" userId="795ff2c2-8bd6-437a-b43b-d468864ff16f" providerId="ADAL" clId="{66406952-B948-4900-8A14-99E8B1536039}" dt="2025-11-26T06:41:25.386" v="1115" actId="179"/>
      <pc:docMkLst>
        <pc:docMk/>
      </pc:docMkLst>
      <pc:sldChg chg="addSp delSp modSp new mod setBg modClrScheme addAnim setClrOvrMap chgLayout">
        <pc:chgData name="Tiinu Uuttu" userId="795ff2c2-8bd6-437a-b43b-d468864ff16f" providerId="ADAL" clId="{66406952-B948-4900-8A14-99E8B1536039}" dt="2025-11-21T12:24:20.473" v="456" actId="20577"/>
        <pc:sldMkLst>
          <pc:docMk/>
          <pc:sldMk cId="4144861241" sldId="256"/>
        </pc:sldMkLst>
        <pc:spChg chg="mod">
          <ac:chgData name="Tiinu Uuttu" userId="795ff2c2-8bd6-437a-b43b-d468864ff16f" providerId="ADAL" clId="{66406952-B948-4900-8A14-99E8B1536039}" dt="2025-11-19T12:02:32.433" v="41" actId="14100"/>
          <ac:spMkLst>
            <pc:docMk/>
            <pc:sldMk cId="4144861241" sldId="256"/>
            <ac:spMk id="2" creationId="{33C44AA9-4678-2AB4-2BD8-7D742811A9E9}"/>
          </ac:spMkLst>
        </pc:spChg>
        <pc:spChg chg="mod">
          <ac:chgData name="Tiinu Uuttu" userId="795ff2c2-8bd6-437a-b43b-d468864ff16f" providerId="ADAL" clId="{66406952-B948-4900-8A14-99E8B1536039}" dt="2025-11-21T12:24:20.473" v="456" actId="20577"/>
          <ac:spMkLst>
            <pc:docMk/>
            <pc:sldMk cId="4144861241" sldId="256"/>
            <ac:spMk id="3" creationId="{AD856EF3-2A87-430C-0F18-97BF3D1AFC93}"/>
          </ac:spMkLst>
        </pc:spChg>
        <pc:spChg chg="add">
          <ac:chgData name="Tiinu Uuttu" userId="795ff2c2-8bd6-437a-b43b-d468864ff16f" providerId="ADAL" clId="{66406952-B948-4900-8A14-99E8B1536039}" dt="2025-11-19T12:02:27.861" v="39" actId="26606"/>
          <ac:spMkLst>
            <pc:docMk/>
            <pc:sldMk cId="4144861241" sldId="256"/>
            <ac:spMk id="18" creationId="{19F9BF86-FE94-4517-B97D-026C7515E589}"/>
          </ac:spMkLst>
        </pc:spChg>
        <pc:spChg chg="add">
          <ac:chgData name="Tiinu Uuttu" userId="795ff2c2-8bd6-437a-b43b-d468864ff16f" providerId="ADAL" clId="{66406952-B948-4900-8A14-99E8B1536039}" dt="2025-11-19T12:02:27.861" v="39" actId="26606"/>
          <ac:spMkLst>
            <pc:docMk/>
            <pc:sldMk cId="4144861241" sldId="256"/>
            <ac:spMk id="20" creationId="{122AB34F-E75C-451A-8410-05B6C249E9D3}"/>
          </ac:spMkLst>
        </pc:spChg>
        <pc:picChg chg="add mod">
          <ac:chgData name="Tiinu Uuttu" userId="795ff2c2-8bd6-437a-b43b-d468864ff16f" providerId="ADAL" clId="{66406952-B948-4900-8A14-99E8B1536039}" dt="2025-11-19T12:02:27.861" v="39" actId="26606"/>
          <ac:picMkLst>
            <pc:docMk/>
            <pc:sldMk cId="4144861241" sldId="256"/>
            <ac:picMk id="4" creationId="{8D565148-D5FF-C75E-5B12-A57C0DDED28A}"/>
          </ac:picMkLst>
        </pc:picChg>
        <pc:cxnChg chg="add">
          <ac:chgData name="Tiinu Uuttu" userId="795ff2c2-8bd6-437a-b43b-d468864ff16f" providerId="ADAL" clId="{66406952-B948-4900-8A14-99E8B1536039}" dt="2025-11-19T12:02:27.861" v="39" actId="26606"/>
          <ac:cxnSpMkLst>
            <pc:docMk/>
            <pc:sldMk cId="4144861241" sldId="256"/>
            <ac:cxnSpMk id="22" creationId="{97CC2FE6-3AD0-4131-B4BC-1F4D65E25E13}"/>
          </ac:cxnSpMkLst>
        </pc:cxnChg>
      </pc:sldChg>
      <pc:sldChg chg="addSp delSp modSp add mod modAnim">
        <pc:chgData name="Tiinu Uuttu" userId="795ff2c2-8bd6-437a-b43b-d468864ff16f" providerId="ADAL" clId="{66406952-B948-4900-8A14-99E8B1536039}" dt="2025-11-19T12:06:07.068" v="361" actId="1076"/>
        <pc:sldMkLst>
          <pc:docMk/>
          <pc:sldMk cId="1950761564" sldId="257"/>
        </pc:sldMkLst>
        <pc:spChg chg="mod">
          <ac:chgData name="Tiinu Uuttu" userId="795ff2c2-8bd6-437a-b43b-d468864ff16f" providerId="ADAL" clId="{66406952-B948-4900-8A14-99E8B1536039}" dt="2025-11-19T12:04:58.437" v="170" actId="1076"/>
          <ac:spMkLst>
            <pc:docMk/>
            <pc:sldMk cId="1950761564" sldId="257"/>
            <ac:spMk id="2" creationId="{C1DA8A57-007F-7DCD-BD10-7057E5BF5774}"/>
          </ac:spMkLst>
        </pc:spChg>
        <pc:spChg chg="add mod">
          <ac:chgData name="Tiinu Uuttu" userId="795ff2c2-8bd6-437a-b43b-d468864ff16f" providerId="ADAL" clId="{66406952-B948-4900-8A14-99E8B1536039}" dt="2025-11-19T12:06:07.068" v="361" actId="1076"/>
          <ac:spMkLst>
            <pc:docMk/>
            <pc:sldMk cId="1950761564" sldId="257"/>
            <ac:spMk id="5" creationId="{914EB1D4-A697-1F8F-73D0-BF2002304FDA}"/>
          </ac:spMkLst>
        </pc:spChg>
        <pc:picChg chg="mod">
          <ac:chgData name="Tiinu Uuttu" userId="795ff2c2-8bd6-437a-b43b-d468864ff16f" providerId="ADAL" clId="{66406952-B948-4900-8A14-99E8B1536039}" dt="2025-11-19T12:06:00.287" v="360" actId="1076"/>
          <ac:picMkLst>
            <pc:docMk/>
            <pc:sldMk cId="1950761564" sldId="257"/>
            <ac:picMk id="4" creationId="{F53425DD-0926-75C2-D38A-FAE98BD2E1CA}"/>
          </ac:picMkLst>
        </pc:picChg>
      </pc:sldChg>
      <pc:sldChg chg="addSp modSp add mod modAnim">
        <pc:chgData name="Tiinu Uuttu" userId="795ff2c2-8bd6-437a-b43b-d468864ff16f" providerId="ADAL" clId="{66406952-B948-4900-8A14-99E8B1536039}" dt="2025-11-26T01:12:32.512" v="1113" actId="14100"/>
        <pc:sldMkLst>
          <pc:docMk/>
          <pc:sldMk cId="1532812108" sldId="258"/>
        </pc:sldMkLst>
        <pc:spChg chg="mod">
          <ac:chgData name="Tiinu Uuttu" userId="795ff2c2-8bd6-437a-b43b-d468864ff16f" providerId="ADAL" clId="{66406952-B948-4900-8A14-99E8B1536039}" dt="2025-11-21T12:27:20.273" v="537" actId="6549"/>
          <ac:spMkLst>
            <pc:docMk/>
            <pc:sldMk cId="1532812108" sldId="258"/>
            <ac:spMk id="2" creationId="{8D1301A1-9313-CA06-F6D2-5E69324F11CC}"/>
          </ac:spMkLst>
        </pc:spChg>
        <pc:spChg chg="add mod">
          <ac:chgData name="Tiinu Uuttu" userId="795ff2c2-8bd6-437a-b43b-d468864ff16f" providerId="ADAL" clId="{66406952-B948-4900-8A14-99E8B1536039}" dt="2025-11-26T01:12:32.512" v="1113" actId="14100"/>
          <ac:spMkLst>
            <pc:docMk/>
            <pc:sldMk cId="1532812108" sldId="258"/>
            <ac:spMk id="3" creationId="{C4E94D61-D7E0-9ACF-EAF1-E905A5398D36}"/>
          </ac:spMkLst>
        </pc:spChg>
        <pc:spChg chg="mod">
          <ac:chgData name="Tiinu Uuttu" userId="795ff2c2-8bd6-437a-b43b-d468864ff16f" providerId="ADAL" clId="{66406952-B948-4900-8A14-99E8B1536039}" dt="2025-11-21T12:24:38.671" v="457" actId="1076"/>
          <ac:spMkLst>
            <pc:docMk/>
            <pc:sldMk cId="1532812108" sldId="258"/>
            <ac:spMk id="5" creationId="{CE068352-3DCC-474C-F7EF-A7EA76493272}"/>
          </ac:spMkLst>
        </pc:spChg>
        <pc:picChg chg="mod">
          <ac:chgData name="Tiinu Uuttu" userId="795ff2c2-8bd6-437a-b43b-d468864ff16f" providerId="ADAL" clId="{66406952-B948-4900-8A14-99E8B1536039}" dt="2025-11-19T12:06:35.233" v="373" actId="1076"/>
          <ac:picMkLst>
            <pc:docMk/>
            <pc:sldMk cId="1532812108" sldId="258"/>
            <ac:picMk id="4" creationId="{2ABA01E8-CFBE-3BF6-40DC-1542ED1CF825}"/>
          </ac:picMkLst>
        </pc:picChg>
      </pc:sldChg>
      <pc:sldChg chg="addSp modSp add mod ord modAnim">
        <pc:chgData name="Tiinu Uuttu" userId="795ff2c2-8bd6-437a-b43b-d468864ff16f" providerId="ADAL" clId="{66406952-B948-4900-8A14-99E8B1536039}" dt="2025-11-21T12:47:30.110" v="1090" actId="1076"/>
        <pc:sldMkLst>
          <pc:docMk/>
          <pc:sldMk cId="416220107" sldId="259"/>
        </pc:sldMkLst>
        <pc:spChg chg="mod">
          <ac:chgData name="Tiinu Uuttu" userId="795ff2c2-8bd6-437a-b43b-d468864ff16f" providerId="ADAL" clId="{66406952-B948-4900-8A14-99E8B1536039}" dt="2025-11-21T12:27:28.997" v="542" actId="20577"/>
          <ac:spMkLst>
            <pc:docMk/>
            <pc:sldMk cId="416220107" sldId="259"/>
            <ac:spMk id="2" creationId="{AE936C1A-E10D-5B04-7230-E66D41368ADD}"/>
          </ac:spMkLst>
        </pc:spChg>
        <pc:spChg chg="mod">
          <ac:chgData name="Tiinu Uuttu" userId="795ff2c2-8bd6-437a-b43b-d468864ff16f" providerId="ADAL" clId="{66406952-B948-4900-8A14-99E8B1536039}" dt="2025-11-21T12:31:54.623" v="601" actId="1076"/>
          <ac:spMkLst>
            <pc:docMk/>
            <pc:sldMk cId="416220107" sldId="259"/>
            <ac:spMk id="3" creationId="{A11B8BA1-7129-C9C5-FAFF-2E9046EDE434}"/>
          </ac:spMkLst>
        </pc:spChg>
        <pc:spChg chg="add mod">
          <ac:chgData name="Tiinu Uuttu" userId="795ff2c2-8bd6-437a-b43b-d468864ff16f" providerId="ADAL" clId="{66406952-B948-4900-8A14-99E8B1536039}" dt="2025-11-21T12:47:30.110" v="1090" actId="1076"/>
          <ac:spMkLst>
            <pc:docMk/>
            <pc:sldMk cId="416220107" sldId="259"/>
            <ac:spMk id="5" creationId="{C639574C-D393-171C-1DE3-D0DA70DBA785}"/>
          </ac:spMkLst>
        </pc:spChg>
      </pc:sldChg>
      <pc:sldChg chg="addSp delSp modSp add mod delAnim">
        <pc:chgData name="Tiinu Uuttu" userId="795ff2c2-8bd6-437a-b43b-d468864ff16f" providerId="ADAL" clId="{66406952-B948-4900-8A14-99E8B1536039}" dt="2025-11-21T12:35:38.003" v="655" actId="255"/>
        <pc:sldMkLst>
          <pc:docMk/>
          <pc:sldMk cId="406058186" sldId="260"/>
        </pc:sldMkLst>
        <pc:spChg chg="add mod">
          <ac:chgData name="Tiinu Uuttu" userId="795ff2c2-8bd6-437a-b43b-d468864ff16f" providerId="ADAL" clId="{66406952-B948-4900-8A14-99E8B1536039}" dt="2025-11-21T12:35:04.679" v="651" actId="1076"/>
          <ac:spMkLst>
            <pc:docMk/>
            <pc:sldMk cId="406058186" sldId="260"/>
            <ac:spMk id="8" creationId="{6971BBD9-93AD-C097-C5FD-B75669855D17}"/>
          </ac:spMkLst>
        </pc:spChg>
        <pc:spChg chg="add mod">
          <ac:chgData name="Tiinu Uuttu" userId="795ff2c2-8bd6-437a-b43b-d468864ff16f" providerId="ADAL" clId="{66406952-B948-4900-8A14-99E8B1536039}" dt="2025-11-21T12:35:38.003" v="655" actId="255"/>
          <ac:spMkLst>
            <pc:docMk/>
            <pc:sldMk cId="406058186" sldId="260"/>
            <ac:spMk id="12" creationId="{F538DF60-51F7-84F3-523C-C79F0D45EB2D}"/>
          </ac:spMkLst>
        </pc:spChg>
        <pc:picChg chg="mod">
          <ac:chgData name="Tiinu Uuttu" userId="795ff2c2-8bd6-437a-b43b-d468864ff16f" providerId="ADAL" clId="{66406952-B948-4900-8A14-99E8B1536039}" dt="2025-11-21T12:33:51.271" v="625" actId="1076"/>
          <ac:picMkLst>
            <pc:docMk/>
            <pc:sldMk cId="406058186" sldId="260"/>
            <ac:picMk id="4" creationId="{67ACA72C-B14E-0781-A888-0C9A437067F7}"/>
          </ac:picMkLst>
        </pc:picChg>
        <pc:picChg chg="add mod">
          <ac:chgData name="Tiinu Uuttu" userId="795ff2c2-8bd6-437a-b43b-d468864ff16f" providerId="ADAL" clId="{66406952-B948-4900-8A14-99E8B1536039}" dt="2025-11-21T12:34:57.689" v="650" actId="14100"/>
          <ac:picMkLst>
            <pc:docMk/>
            <pc:sldMk cId="406058186" sldId="260"/>
            <ac:picMk id="6" creationId="{1F754FEE-29DD-A36F-D2E3-23963989C069}"/>
          </ac:picMkLst>
        </pc:picChg>
      </pc:sldChg>
      <pc:sldChg chg="addSp delSp modSp add mod delAnim">
        <pc:chgData name="Tiinu Uuttu" userId="795ff2c2-8bd6-437a-b43b-d468864ff16f" providerId="ADAL" clId="{66406952-B948-4900-8A14-99E8B1536039}" dt="2025-11-21T12:48:32.920" v="1096" actId="1076"/>
        <pc:sldMkLst>
          <pc:docMk/>
          <pc:sldMk cId="1990054784" sldId="261"/>
        </pc:sldMkLst>
        <pc:spChg chg="mod">
          <ac:chgData name="Tiinu Uuttu" userId="795ff2c2-8bd6-437a-b43b-d468864ff16f" providerId="ADAL" clId="{66406952-B948-4900-8A14-99E8B1536039}" dt="2025-11-21T12:42:36.497" v="777" actId="20577"/>
          <ac:spMkLst>
            <pc:docMk/>
            <pc:sldMk cId="1990054784" sldId="261"/>
            <ac:spMk id="3" creationId="{9426647C-C831-14C2-26FF-69E7C02431F5}"/>
          </ac:spMkLst>
        </pc:spChg>
        <pc:spChg chg="add mod">
          <ac:chgData name="Tiinu Uuttu" userId="795ff2c2-8bd6-437a-b43b-d468864ff16f" providerId="ADAL" clId="{66406952-B948-4900-8A14-99E8B1536039}" dt="2025-11-21T12:43:21.079" v="879" actId="20577"/>
          <ac:spMkLst>
            <pc:docMk/>
            <pc:sldMk cId="1990054784" sldId="261"/>
            <ac:spMk id="8" creationId="{8773CBF3-7366-E6AF-EC48-13A9BFC8EADB}"/>
          </ac:spMkLst>
        </pc:spChg>
        <pc:spChg chg="add mod">
          <ac:chgData name="Tiinu Uuttu" userId="795ff2c2-8bd6-437a-b43b-d468864ff16f" providerId="ADAL" clId="{66406952-B948-4900-8A14-99E8B1536039}" dt="2025-11-21T12:48:32.920" v="1096" actId="1076"/>
          <ac:spMkLst>
            <pc:docMk/>
            <pc:sldMk cId="1990054784" sldId="261"/>
            <ac:spMk id="9" creationId="{B3C195DF-833C-0C43-55F7-B867DDD9435E}"/>
          </ac:spMkLst>
        </pc:spChg>
        <pc:picChg chg="mod">
          <ac:chgData name="Tiinu Uuttu" userId="795ff2c2-8bd6-437a-b43b-d468864ff16f" providerId="ADAL" clId="{66406952-B948-4900-8A14-99E8B1536039}" dt="2025-11-21T12:36:01.252" v="657" actId="1076"/>
          <ac:picMkLst>
            <pc:docMk/>
            <pc:sldMk cId="1990054784" sldId="261"/>
            <ac:picMk id="4" creationId="{3097035A-13E1-3DF2-80E6-785D6889A6BE}"/>
          </ac:picMkLst>
        </pc:picChg>
      </pc:sldChg>
      <pc:sldChg chg="addSp modSp add mod">
        <pc:chgData name="Tiinu Uuttu" userId="795ff2c2-8bd6-437a-b43b-d468864ff16f" providerId="ADAL" clId="{66406952-B948-4900-8A14-99E8B1536039}" dt="2025-11-26T06:41:25.386" v="1115" actId="179"/>
        <pc:sldMkLst>
          <pc:docMk/>
          <pc:sldMk cId="1306838148" sldId="262"/>
        </pc:sldMkLst>
        <pc:spChg chg="add mod">
          <ac:chgData name="Tiinu Uuttu" userId="795ff2c2-8bd6-437a-b43b-d468864ff16f" providerId="ADAL" clId="{66406952-B948-4900-8A14-99E8B1536039}" dt="2025-11-26T06:41:25.386" v="1115" actId="179"/>
          <ac:spMkLst>
            <pc:docMk/>
            <pc:sldMk cId="1306838148" sldId="262"/>
            <ac:spMk id="2" creationId="{2A3542E9-6F20-80CF-89F6-872B9879D373}"/>
          </ac:spMkLst>
        </pc:spChg>
        <pc:spChg chg="mod">
          <ac:chgData name="Tiinu Uuttu" userId="795ff2c2-8bd6-437a-b43b-d468864ff16f" providerId="ADAL" clId="{66406952-B948-4900-8A14-99E8B1536039}" dt="2025-11-21T12:44:25.851" v="890" actId="20577"/>
          <ac:spMkLst>
            <pc:docMk/>
            <pc:sldMk cId="1306838148" sldId="262"/>
            <ac:spMk id="3" creationId="{36EBC8D5-74CE-8F50-5550-37964A5F63CB}"/>
          </ac:spMkLst>
        </pc:spChg>
      </pc:sldChg>
      <pc:sldChg chg="addSp delSp modSp add mod ord">
        <pc:chgData name="Tiinu Uuttu" userId="795ff2c2-8bd6-437a-b43b-d468864ff16f" providerId="ADAL" clId="{66406952-B948-4900-8A14-99E8B1536039}" dt="2025-11-21T12:48:15.792" v="1094" actId="1076"/>
        <pc:sldMkLst>
          <pc:docMk/>
          <pc:sldMk cId="3020014993" sldId="263"/>
        </pc:sldMkLst>
        <pc:spChg chg="add mod">
          <ac:chgData name="Tiinu Uuttu" userId="795ff2c2-8bd6-437a-b43b-d468864ff16f" providerId="ADAL" clId="{66406952-B948-4900-8A14-99E8B1536039}" dt="2025-11-21T12:40:13.013" v="769" actId="1076"/>
          <ac:spMkLst>
            <pc:docMk/>
            <pc:sldMk cId="3020014993" sldId="263"/>
            <ac:spMk id="2" creationId="{B3846776-D00D-04F2-886A-EF119D0F107D}"/>
          </ac:spMkLst>
        </pc:spChg>
        <pc:spChg chg="add mod">
          <ac:chgData name="Tiinu Uuttu" userId="795ff2c2-8bd6-437a-b43b-d468864ff16f" providerId="ADAL" clId="{66406952-B948-4900-8A14-99E8B1536039}" dt="2025-11-21T12:48:15.792" v="1094" actId="1076"/>
          <ac:spMkLst>
            <pc:docMk/>
            <pc:sldMk cId="3020014993" sldId="263"/>
            <ac:spMk id="7" creationId="{935131A8-4AEA-E360-4489-F76D161006A4}"/>
          </ac:spMkLst>
        </pc:spChg>
        <pc:picChg chg="mod">
          <ac:chgData name="Tiinu Uuttu" userId="795ff2c2-8bd6-437a-b43b-d468864ff16f" providerId="ADAL" clId="{66406952-B948-4900-8A14-99E8B1536039}" dt="2025-11-21T12:48:11.278" v="1093" actId="1076"/>
          <ac:picMkLst>
            <pc:docMk/>
            <pc:sldMk cId="3020014993" sldId="263"/>
            <ac:picMk id="4" creationId="{E35B50CA-A0F1-09C9-B713-06845C4FE965}"/>
          </ac:picMkLst>
        </pc:picChg>
      </pc:sldChg>
      <pc:sldMasterChg chg="add addSldLayout">
        <pc:chgData name="Tiinu Uuttu" userId="795ff2c2-8bd6-437a-b43b-d468864ff16f" providerId="ADAL" clId="{66406952-B948-4900-8A14-99E8B1536039}" dt="2025-11-19T12:02:27.861" v="39" actId="26606"/>
        <pc:sldMasterMkLst>
          <pc:docMk/>
          <pc:sldMasterMk cId="3420237264" sldId="2147483665"/>
        </pc:sldMasterMkLst>
        <pc:sldLayoutChg chg="add">
          <pc:chgData name="Tiinu Uuttu" userId="795ff2c2-8bd6-437a-b43b-d468864ff16f" providerId="ADAL" clId="{66406952-B948-4900-8A14-99E8B1536039}" dt="2025-11-19T12:02:27.861" v="39" actId="26606"/>
          <pc:sldLayoutMkLst>
            <pc:docMk/>
            <pc:sldMasterMk cId="3420237264" sldId="2147483665"/>
            <pc:sldLayoutMk cId="36962227" sldId="2147483664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023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mattikorkeakouluun.fi/hakijalle/valintatavat/todistusvalinta/#yo-pisteyty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liopistovalinnat.fi/todistusvalint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liopistovalinnat.fi/valintakokee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savutausta">
            <a:extLst>
              <a:ext uri="{FF2B5EF4-FFF2-40B4-BE49-F238E27FC236}">
                <a16:creationId xmlns:a16="http://schemas.microsoft.com/office/drawing/2014/main" id="{8D565148-D5FF-C75E-5B12-A57C0DDED2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13149" b="9954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22AB34F-E75C-451A-8410-05B6C249E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3C44AA9-4678-2AB4-2BD8-7D742811A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490" y="914400"/>
            <a:ext cx="6467519" cy="3427867"/>
          </a:xfrm>
        </p:spPr>
        <p:txBody>
          <a:bodyPr anchor="t">
            <a:normAutofit/>
          </a:bodyPr>
          <a:lstStyle/>
          <a:p>
            <a:pPr algn="r"/>
            <a:r>
              <a:rPr lang="fi-FI" sz="5000">
                <a:solidFill>
                  <a:srgbClr val="FFFFFF"/>
                </a:solidFill>
              </a:rPr>
              <a:t>Valintaperusteita korkea-asteelle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D856EF3-2A87-430C-0F18-97BF3D1AF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8483" y="3863341"/>
            <a:ext cx="8398737" cy="2202634"/>
          </a:xfrm>
        </p:spPr>
        <p:txBody>
          <a:bodyPr anchor="t">
            <a:normAutofit/>
          </a:bodyPr>
          <a:lstStyle/>
          <a:p>
            <a:pPr algn="r"/>
            <a:r>
              <a:rPr lang="fi-FI" b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tavoitteena on siirtyä lukiosta jatko-opintoihin</a:t>
            </a:r>
          </a:p>
          <a:p>
            <a:pPr algn="r"/>
            <a:r>
              <a:rPr lang="fi-FI" b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Siihen siis tarvitsen ylioppilastodistusta?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8612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6A6C77-3CD0-691E-7E72-EA6E3D070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BF35C21-DDD8-B05A-4D22-345D59267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savutausta">
            <a:extLst>
              <a:ext uri="{FF2B5EF4-FFF2-40B4-BE49-F238E27FC236}">
                <a16:creationId xmlns:a16="http://schemas.microsoft.com/office/drawing/2014/main" id="{F53425DD-0926-75C2-D38A-FAE98BD2E1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13149" b="9954"/>
          <a:stretch>
            <a:fillRect/>
          </a:stretch>
        </p:blipFill>
        <p:spPr>
          <a:xfrm>
            <a:off x="21" y="-2"/>
            <a:ext cx="1219197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581A9E2E-7A60-0905-BEDC-33DCB2998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1DA8A57-007F-7DCD-BD10-7057E5BF57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856" y="1836248"/>
            <a:ext cx="9896519" cy="1188720"/>
          </a:xfrm>
        </p:spPr>
        <p:txBody>
          <a:bodyPr anchor="t">
            <a:normAutofit/>
          </a:bodyPr>
          <a:lstStyle/>
          <a:p>
            <a:pPr algn="r"/>
            <a:r>
              <a:rPr lang="fi-FI" sz="5000" dirty="0">
                <a:solidFill>
                  <a:srgbClr val="FFFFFF"/>
                </a:solidFill>
              </a:rPr>
              <a:t>Valintaperusteita korkea-asteelle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B4546E7-E811-CB0B-9566-9D3783DDC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ruutu 4">
            <a:extLst>
              <a:ext uri="{FF2B5EF4-FFF2-40B4-BE49-F238E27FC236}">
                <a16:creationId xmlns:a16="http://schemas.microsoft.com/office/drawing/2014/main" id="{914EB1D4-A697-1F8F-73D0-BF2002304FDA}"/>
              </a:ext>
            </a:extLst>
          </p:cNvPr>
          <p:cNvSpPr txBox="1"/>
          <p:nvPr/>
        </p:nvSpPr>
        <p:spPr>
          <a:xfrm>
            <a:off x="5646420" y="3522378"/>
            <a:ext cx="62851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Ammattikorkeakouluun ja yliopistoon hakeudutaan joko ylioppilastodistusten arvosanojen perusteella, valintakokeella tai suorittamalla opintoja menestyksekkäästi avoimessa korkeakoulussa</a:t>
            </a:r>
          </a:p>
        </p:txBody>
      </p:sp>
    </p:spTree>
    <p:extLst>
      <p:ext uri="{BB962C8B-B14F-4D97-AF65-F5344CB8AC3E}">
        <p14:creationId xmlns:p14="http://schemas.microsoft.com/office/powerpoint/2010/main" val="1950761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B4C5F1-A747-EDE5-056D-221A1A49E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0DEE461-D8EF-8472-30B7-940648D3B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savutausta">
            <a:extLst>
              <a:ext uri="{FF2B5EF4-FFF2-40B4-BE49-F238E27FC236}">
                <a16:creationId xmlns:a16="http://schemas.microsoft.com/office/drawing/2014/main" id="{2ABA01E8-CFBE-3BF6-40DC-1542ED1CF8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13149" b="9954"/>
          <a:stretch>
            <a:fillRect/>
          </a:stretch>
        </p:blipFill>
        <p:spPr>
          <a:xfrm>
            <a:off x="21" y="10"/>
            <a:ext cx="1219197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8C5693B-CEC7-A98C-AE09-45428CE65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D1301A1-9313-CA06-F6D2-5E69324F1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0718" y="293198"/>
            <a:ext cx="9896519" cy="1188720"/>
          </a:xfrm>
        </p:spPr>
        <p:txBody>
          <a:bodyPr anchor="t">
            <a:normAutofit/>
          </a:bodyPr>
          <a:lstStyle/>
          <a:p>
            <a:pPr algn="r"/>
            <a:endParaRPr lang="fi-FI" sz="5000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16FBE9B-26F2-A6B3-DE66-20DBD9213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ruutu 4">
            <a:extLst>
              <a:ext uri="{FF2B5EF4-FFF2-40B4-BE49-F238E27FC236}">
                <a16:creationId xmlns:a16="http://schemas.microsoft.com/office/drawing/2014/main" id="{CE068352-3DCC-474C-F7EF-A7EA76493272}"/>
              </a:ext>
            </a:extLst>
          </p:cNvPr>
          <p:cNvSpPr txBox="1"/>
          <p:nvPr/>
        </p:nvSpPr>
        <p:spPr>
          <a:xfrm>
            <a:off x="10438375" y="1481918"/>
            <a:ext cx="17373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L=10</a:t>
            </a:r>
          </a:p>
          <a:p>
            <a:r>
              <a:rPr lang="fi-FI" sz="2800" dirty="0"/>
              <a:t>E=9</a:t>
            </a:r>
          </a:p>
          <a:p>
            <a:r>
              <a:rPr lang="fi-FI" sz="2800" dirty="0"/>
              <a:t>M=8</a:t>
            </a:r>
          </a:p>
          <a:p>
            <a:r>
              <a:rPr lang="fi-FI" sz="2800" dirty="0"/>
              <a:t>C=7</a:t>
            </a:r>
          </a:p>
          <a:p>
            <a:r>
              <a:rPr lang="fi-FI" sz="2800" dirty="0"/>
              <a:t>B=6</a:t>
            </a:r>
          </a:p>
          <a:p>
            <a:r>
              <a:rPr lang="fi-FI" sz="2800" dirty="0"/>
              <a:t>A=5</a:t>
            </a:r>
          </a:p>
          <a:p>
            <a:r>
              <a:rPr lang="fi-FI" sz="2800" dirty="0"/>
              <a:t>I =4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C4E94D61-D7E0-9ACF-EAF1-E905A5398D36}"/>
              </a:ext>
            </a:extLst>
          </p:cNvPr>
          <p:cNvSpPr txBox="1"/>
          <p:nvPr/>
        </p:nvSpPr>
        <p:spPr>
          <a:xfrm>
            <a:off x="1417320" y="1988844"/>
            <a:ext cx="78295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/>
              <a:t>EROTA </a:t>
            </a:r>
          </a:p>
          <a:p>
            <a:pPr marL="457200" indent="79375">
              <a:buFont typeface="Courier New" panose="02070309020205020404" pitchFamily="49" charset="0"/>
              <a:buChar char="o"/>
            </a:pPr>
            <a:r>
              <a:rPr lang="fi-FI" sz="3200" dirty="0"/>
              <a:t>	PAKOLLISET</a:t>
            </a:r>
          </a:p>
          <a:p>
            <a:pPr marL="457200" indent="79375">
              <a:buFont typeface="Courier New" panose="02070309020205020404" pitchFamily="49" charset="0"/>
              <a:buChar char="o"/>
            </a:pPr>
            <a:r>
              <a:rPr lang="fi-FI" sz="3200" dirty="0"/>
              <a:t>	HYÖDYLLISET</a:t>
            </a:r>
          </a:p>
          <a:p>
            <a:pPr marL="457200" indent="79375">
              <a:buFont typeface="Courier New" panose="02070309020205020404" pitchFamily="49" charset="0"/>
              <a:buChar char="o"/>
            </a:pPr>
            <a:r>
              <a:rPr lang="fi-FI" sz="3200" dirty="0"/>
              <a:t>	HAUN KANNALTA TARPEETTOMAT</a:t>
            </a:r>
          </a:p>
        </p:txBody>
      </p:sp>
    </p:spTree>
    <p:extLst>
      <p:ext uri="{BB962C8B-B14F-4D97-AF65-F5344CB8AC3E}">
        <p14:creationId xmlns:p14="http://schemas.microsoft.com/office/powerpoint/2010/main" val="15328121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D70133-2F0E-BB82-EE1B-7423C9273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4AE7754-81DF-A1B6-5F08-0322DE290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savutausta">
            <a:extLst>
              <a:ext uri="{FF2B5EF4-FFF2-40B4-BE49-F238E27FC236}">
                <a16:creationId xmlns:a16="http://schemas.microsoft.com/office/drawing/2014/main" id="{232522DA-934F-5154-FD06-B89E643BDA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13149" b="9954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C1351855-6420-2DFB-9BDB-0E52FA681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E936C1A-E10D-5B04-7230-E66D41368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490" y="914400"/>
            <a:ext cx="6467519" cy="3427867"/>
          </a:xfrm>
        </p:spPr>
        <p:txBody>
          <a:bodyPr anchor="t">
            <a:normAutofit/>
          </a:bodyPr>
          <a:lstStyle/>
          <a:p>
            <a:pPr algn="r"/>
            <a:r>
              <a:rPr lang="fi-FI" sz="5000" dirty="0">
                <a:solidFill>
                  <a:srgbClr val="FFFFFF"/>
                </a:solidFill>
              </a:rPr>
              <a:t>AMK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11B8BA1-7129-C9C5-FAFF-2E9046EDE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0228" y="2068820"/>
            <a:ext cx="9059726" cy="4789170"/>
          </a:xfrm>
        </p:spPr>
        <p:txBody>
          <a:bodyPr anchor="t">
            <a:normAutofit lnSpcReduction="10000"/>
          </a:bodyPr>
          <a:lstStyle/>
          <a:p>
            <a:pPr algn="r"/>
            <a:r>
              <a:rPr lang="fi-FI" sz="3200" b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YLIOPPILASTUTKINNON PISTEYTYS</a:t>
            </a:r>
            <a:endParaRPr lang="fi-FI" sz="3200" b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fi-FI" sz="2800" b="0" dirty="0"/>
              <a:t>Todistusvalinnassa pisteytetään enimmillään </a:t>
            </a:r>
            <a:r>
              <a:rPr lang="fi-FI" sz="2800" dirty="0"/>
              <a:t>viisi </a:t>
            </a:r>
            <a:r>
              <a:rPr lang="fi-FI" sz="2800" b="0" dirty="0"/>
              <a:t>ainetta</a:t>
            </a:r>
          </a:p>
          <a:p>
            <a:pPr marL="3679825" indent="-719138">
              <a:buFont typeface="Courier New" panose="02070309020205020404" pitchFamily="49" charset="0"/>
              <a:buChar char="o"/>
            </a:pPr>
            <a:r>
              <a:rPr lang="fi-FI" b="0" dirty="0"/>
              <a:t>Äidinkieli (suomi, ruotsi, saame, suomi toisena kielenä tai ruotsi toisena kielenä)</a:t>
            </a:r>
          </a:p>
          <a:p>
            <a:pPr marL="3679825" indent="-719138">
              <a:buFont typeface="Courier New" panose="02070309020205020404" pitchFamily="49" charset="0"/>
              <a:buChar char="o"/>
            </a:pPr>
            <a:r>
              <a:rPr lang="fi-FI" b="0" dirty="0"/>
              <a:t>Matematiikka</a:t>
            </a:r>
          </a:p>
          <a:p>
            <a:pPr marL="3679825" indent="-719138">
              <a:buFont typeface="Courier New" panose="02070309020205020404" pitchFamily="49" charset="0"/>
              <a:buChar char="o"/>
            </a:pPr>
            <a:r>
              <a:rPr lang="fi-FI" b="0" dirty="0"/>
              <a:t>Vieras/toinen kotimainen kieli</a:t>
            </a:r>
          </a:p>
          <a:p>
            <a:pPr marL="3679825" indent="-719138">
              <a:buFont typeface="Courier New" panose="02070309020205020404" pitchFamily="49" charset="0"/>
              <a:buChar char="o"/>
            </a:pPr>
            <a:r>
              <a:rPr lang="fi-FI" b="0" dirty="0"/>
              <a:t>Kaksi reaaliainetta/vierasta kieltä</a:t>
            </a:r>
          </a:p>
          <a:p>
            <a:pPr algn="r"/>
            <a:endParaRPr lang="fi-FI" sz="2800" b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A7A223-97AC-EE5F-F271-38B9A09A4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ruutu 4">
            <a:extLst>
              <a:ext uri="{FF2B5EF4-FFF2-40B4-BE49-F238E27FC236}">
                <a16:creationId xmlns:a16="http://schemas.microsoft.com/office/drawing/2014/main" id="{C639574C-D393-171C-1DE3-D0DA70DBA785}"/>
              </a:ext>
            </a:extLst>
          </p:cNvPr>
          <p:cNvSpPr txBox="1"/>
          <p:nvPr/>
        </p:nvSpPr>
        <p:spPr>
          <a:xfrm rot="19368554">
            <a:off x="1145323" y="2746682"/>
            <a:ext cx="1611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</a:rPr>
              <a:t>pakolliset</a:t>
            </a:r>
          </a:p>
        </p:txBody>
      </p:sp>
    </p:spTree>
    <p:extLst>
      <p:ext uri="{BB962C8B-B14F-4D97-AF65-F5344CB8AC3E}">
        <p14:creationId xmlns:p14="http://schemas.microsoft.com/office/powerpoint/2010/main" val="4162201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1DF8D8-E7A9-C0B2-7FBC-450B719D0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00C65E2-9B08-C915-126A-7D098912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savutausta">
            <a:extLst>
              <a:ext uri="{FF2B5EF4-FFF2-40B4-BE49-F238E27FC236}">
                <a16:creationId xmlns:a16="http://schemas.microsoft.com/office/drawing/2014/main" id="{67ACA72C-B14E-0781-A888-0C9A437067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13149" b="9954"/>
          <a:stretch>
            <a:fillRect/>
          </a:stretch>
        </p:blipFill>
        <p:spPr>
          <a:xfrm>
            <a:off x="21" y="10"/>
            <a:ext cx="1219197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33885B5-2231-DB7C-51D3-290A1E271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220CD44-C682-A517-678B-C9CFB6754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uva 5" descr="Kuva, joka sisältää kohteen teksti, kuvakaappaus, Fontti, muotoilu&#10;&#10;Tekoälyllä luotu sisältö voi olla virheellistä.">
            <a:extLst>
              <a:ext uri="{FF2B5EF4-FFF2-40B4-BE49-F238E27FC236}">
                <a16:creationId xmlns:a16="http://schemas.microsoft.com/office/drawing/2014/main" id="{1F754FEE-29DD-A36F-D2E3-23963989C0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80" y="1657350"/>
            <a:ext cx="10418470" cy="4640093"/>
          </a:xfrm>
          <a:prstGeom prst="rect">
            <a:avLst/>
          </a:prstGeom>
        </p:spPr>
      </p:pic>
      <p:sp>
        <p:nvSpPr>
          <p:cNvPr id="8" name="Otsikko 7">
            <a:extLst>
              <a:ext uri="{FF2B5EF4-FFF2-40B4-BE49-F238E27FC236}">
                <a16:creationId xmlns:a16="http://schemas.microsoft.com/office/drawing/2014/main" id="{6971BBD9-93AD-C097-C5FD-B75669855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700331">
            <a:off x="101896" y="2788922"/>
            <a:ext cx="4354830" cy="1623060"/>
          </a:xfrm>
        </p:spPr>
        <p:txBody>
          <a:bodyPr>
            <a:normAutofit/>
          </a:bodyPr>
          <a:lstStyle/>
          <a:p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</a:rPr>
              <a:t>hyödylliset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F538DF60-51F7-84F3-523C-C79F0D45EB2D}"/>
              </a:ext>
            </a:extLst>
          </p:cNvPr>
          <p:cNvSpPr txBox="1"/>
          <p:nvPr/>
        </p:nvSpPr>
        <p:spPr>
          <a:xfrm>
            <a:off x="10106905" y="459348"/>
            <a:ext cx="61493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AMK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406058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1CBBD1-19CB-E66E-D800-D490E02ED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8C2B64D-57A7-C711-1CCB-382B2E622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savutausta">
            <a:extLst>
              <a:ext uri="{FF2B5EF4-FFF2-40B4-BE49-F238E27FC236}">
                <a16:creationId xmlns:a16="http://schemas.microsoft.com/office/drawing/2014/main" id="{E35B50CA-A0F1-09C9-B713-06845C4FE96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13149" b="9954"/>
          <a:stretch>
            <a:fillRect/>
          </a:stretch>
        </p:blipFill>
        <p:spPr>
          <a:xfrm>
            <a:off x="-144759" y="10"/>
            <a:ext cx="1219197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370AC481-CE14-37AD-7E1C-8FEE4BF78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3C1B08C-BBA5-30F0-821C-D41D472BB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8483" y="377191"/>
            <a:ext cx="8398737" cy="2202634"/>
          </a:xfrm>
        </p:spPr>
        <p:txBody>
          <a:bodyPr anchor="t">
            <a:normAutofit/>
          </a:bodyPr>
          <a:lstStyle/>
          <a:p>
            <a:pPr algn="r"/>
            <a:r>
              <a:rPr lang="fi-FI" sz="5400" b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ylioPISTO</a:t>
            </a:r>
            <a:endParaRPr lang="fi-FI" sz="5400" b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B81652F-C9B9-9F2C-F84D-9B90F4DD1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iruutu 1">
            <a:extLst>
              <a:ext uri="{FF2B5EF4-FFF2-40B4-BE49-F238E27FC236}">
                <a16:creationId xmlns:a16="http://schemas.microsoft.com/office/drawing/2014/main" id="{B3846776-D00D-04F2-886A-EF119D0F107D}"/>
              </a:ext>
            </a:extLst>
          </p:cNvPr>
          <p:cNvSpPr txBox="1"/>
          <p:nvPr/>
        </p:nvSpPr>
        <p:spPr>
          <a:xfrm>
            <a:off x="4652010" y="2120119"/>
            <a:ext cx="721233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/>
              <a:t>VALINTAPERUSTEINA ERI KOULUTUSALOILLE ERILAISET TAULUKOT </a:t>
            </a:r>
            <a:r>
              <a:rPr lang="fi-FI" sz="3200" dirty="0">
                <a:hlinkClick r:id="rId3"/>
              </a:rPr>
              <a:t>YLIOPPILASTUTKOVALINNASSA</a:t>
            </a:r>
            <a:endParaRPr lang="fi-FI" sz="3200" dirty="0"/>
          </a:p>
          <a:p>
            <a:endParaRPr lang="fi-FI" sz="2800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35131A8-4AEA-E360-4489-F76D161006A4}"/>
              </a:ext>
            </a:extLst>
          </p:cNvPr>
          <p:cNvSpPr txBox="1"/>
          <p:nvPr/>
        </p:nvSpPr>
        <p:spPr>
          <a:xfrm rot="19368554">
            <a:off x="2368333" y="2694657"/>
            <a:ext cx="1611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</a:rPr>
              <a:t>pakolliset</a:t>
            </a:r>
          </a:p>
        </p:txBody>
      </p:sp>
    </p:spTree>
    <p:extLst>
      <p:ext uri="{BB962C8B-B14F-4D97-AF65-F5344CB8AC3E}">
        <p14:creationId xmlns:p14="http://schemas.microsoft.com/office/powerpoint/2010/main" val="30200149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233A20-6B84-8DBD-10FC-0994FB97C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E2ECFEA-FFA8-1C58-C72F-66441C0F5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savutausta">
            <a:extLst>
              <a:ext uri="{FF2B5EF4-FFF2-40B4-BE49-F238E27FC236}">
                <a16:creationId xmlns:a16="http://schemas.microsoft.com/office/drawing/2014/main" id="{3097035A-13E1-3DF2-80E6-785D6889A6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13149" b="9954"/>
          <a:stretch>
            <a:fillRect/>
          </a:stretch>
        </p:blipFill>
        <p:spPr>
          <a:xfrm>
            <a:off x="0" y="10"/>
            <a:ext cx="1219197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B29AF69-D44F-7C12-9111-F1B8C68DA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426647C-C831-14C2-26FF-69E7C0243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8483" y="377191"/>
            <a:ext cx="8398737" cy="2202634"/>
          </a:xfrm>
        </p:spPr>
        <p:txBody>
          <a:bodyPr anchor="t">
            <a:normAutofit/>
          </a:bodyPr>
          <a:lstStyle/>
          <a:p>
            <a:pPr algn="r"/>
            <a:r>
              <a:rPr lang="fi-FI" sz="5400" b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ylioPISTO</a:t>
            </a:r>
            <a:endParaRPr lang="fi-FI" sz="5400" b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8A53D2-8A9C-45B8-F740-4493695C5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iruutu 7">
            <a:extLst>
              <a:ext uri="{FF2B5EF4-FFF2-40B4-BE49-F238E27FC236}">
                <a16:creationId xmlns:a16="http://schemas.microsoft.com/office/drawing/2014/main" id="{8773CBF3-7366-E6AF-EC48-13A9BFC8EADB}"/>
              </a:ext>
            </a:extLst>
          </p:cNvPr>
          <p:cNvSpPr txBox="1"/>
          <p:nvPr/>
        </p:nvSpPr>
        <p:spPr>
          <a:xfrm>
            <a:off x="3154680" y="2579825"/>
            <a:ext cx="80124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/>
              <a:t>VALINTAKOEVALINNASSA HUOMIOI VALINTAKOKEEN LUKION OPPIMÄÄRIEN AINEET ERI </a:t>
            </a:r>
            <a:r>
              <a:rPr lang="fi-FI" sz="3200" dirty="0">
                <a:hlinkClick r:id="rId3"/>
              </a:rPr>
              <a:t>VALINTAKOERYHMISSÄ A-I</a:t>
            </a:r>
            <a:endParaRPr lang="fi-FI" sz="3200" dirty="0"/>
          </a:p>
        </p:txBody>
      </p:sp>
      <p:sp>
        <p:nvSpPr>
          <p:cNvPr id="9" name="Otsikko 7">
            <a:extLst>
              <a:ext uri="{FF2B5EF4-FFF2-40B4-BE49-F238E27FC236}">
                <a16:creationId xmlns:a16="http://schemas.microsoft.com/office/drawing/2014/main" id="{B3C195DF-833C-0C43-55F7-B867DDD94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9700331">
            <a:off x="1471049" y="2379148"/>
            <a:ext cx="4354830" cy="1623060"/>
          </a:xfrm>
        </p:spPr>
        <p:txBody>
          <a:bodyPr>
            <a:normAutofit/>
          </a:bodyPr>
          <a:lstStyle/>
          <a:p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</a:rPr>
              <a:t>hyödylliset</a:t>
            </a:r>
          </a:p>
        </p:txBody>
      </p:sp>
    </p:spTree>
    <p:extLst>
      <p:ext uri="{BB962C8B-B14F-4D97-AF65-F5344CB8AC3E}">
        <p14:creationId xmlns:p14="http://schemas.microsoft.com/office/powerpoint/2010/main" val="19900547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348D82-00B6-9DA7-C9E3-B33251780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67B9D15-FC52-1DAC-9FDD-131133014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savutausta">
            <a:extLst>
              <a:ext uri="{FF2B5EF4-FFF2-40B4-BE49-F238E27FC236}">
                <a16:creationId xmlns:a16="http://schemas.microsoft.com/office/drawing/2014/main" id="{6231C79F-A6E6-7445-5625-C7201FBAC8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13149" b="9954"/>
          <a:stretch>
            <a:fillRect/>
          </a:stretch>
        </p:blipFill>
        <p:spPr>
          <a:xfrm>
            <a:off x="0" y="10"/>
            <a:ext cx="1219197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15EFCE5-1B6C-AD0F-ADE8-36634EC26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6EBC8D5-74CE-8F50-5550-37964A5F6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8483" y="377191"/>
            <a:ext cx="8398737" cy="2202634"/>
          </a:xfrm>
        </p:spPr>
        <p:txBody>
          <a:bodyPr anchor="t">
            <a:normAutofit/>
          </a:bodyPr>
          <a:lstStyle/>
          <a:p>
            <a:pPr algn="r"/>
            <a:r>
              <a:rPr lang="fi-FI" sz="5400" b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TEHTÄVÄ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DDC8AD-EAD3-0C7C-1DD3-EE7D65B6D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iruutu 1">
            <a:extLst>
              <a:ext uri="{FF2B5EF4-FFF2-40B4-BE49-F238E27FC236}">
                <a16:creationId xmlns:a16="http://schemas.microsoft.com/office/drawing/2014/main" id="{2A3542E9-6F20-80CF-89F6-872B9879D373}"/>
              </a:ext>
            </a:extLst>
          </p:cNvPr>
          <p:cNvSpPr txBox="1"/>
          <p:nvPr/>
        </p:nvSpPr>
        <p:spPr>
          <a:xfrm>
            <a:off x="3851910" y="1814218"/>
            <a:ext cx="77266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/>
              <a:t>LISÄÄ MINUSTAKO YO-KOKELAS DOKUMNETTIIN JOKIN ITSEÄSI KIINNOSTAVA KOULUTUS</a:t>
            </a:r>
          </a:p>
          <a:p>
            <a:pPr marL="514350" indent="-514350">
              <a:buAutoNum type="arabicPeriod"/>
            </a:pPr>
            <a:r>
              <a:rPr lang="fi-FI" sz="3200" dirty="0"/>
              <a:t>SEN PAKOLLISET LUKIOAINEET (YO-TODISTUSVALINTA) JA</a:t>
            </a:r>
          </a:p>
          <a:p>
            <a:pPr marL="514350" indent="-514350">
              <a:buAutoNum type="arabicPeriod"/>
            </a:pPr>
            <a:r>
              <a:rPr lang="fi-FI" sz="3200" dirty="0"/>
              <a:t>HYÖDYLLISET AINEET (VALINTAKOE)</a:t>
            </a:r>
          </a:p>
          <a:p>
            <a:pPr defTabSz="628650"/>
            <a:r>
              <a:rPr lang="fi-FI" sz="3200" dirty="0"/>
              <a:t>	PALAUTA TEHTÄVÄ PEDANET</a:t>
            </a:r>
          </a:p>
        </p:txBody>
      </p:sp>
    </p:spTree>
    <p:extLst>
      <p:ext uri="{BB962C8B-B14F-4D97-AF65-F5344CB8AC3E}">
        <p14:creationId xmlns:p14="http://schemas.microsoft.com/office/powerpoint/2010/main" val="1306838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142</Words>
  <Application>Microsoft Office PowerPoint</Application>
  <PresentationFormat>Laajakuva</PresentationFormat>
  <Paragraphs>37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Courier New</vt:lpstr>
      <vt:lpstr>Grandview Display</vt:lpstr>
      <vt:lpstr>DashVTI</vt:lpstr>
      <vt:lpstr>Valintaperusteita korkea-asteelle </vt:lpstr>
      <vt:lpstr>Valintaperusteita korkea-asteelle</vt:lpstr>
      <vt:lpstr>PowerPoint-esitys</vt:lpstr>
      <vt:lpstr>AMK</vt:lpstr>
      <vt:lpstr>hyödylliset</vt:lpstr>
      <vt:lpstr>PowerPoint-esitys</vt:lpstr>
      <vt:lpstr>hyödylliset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Tiinu Uuttu</dc:creator>
  <cp:lastModifiedBy>Tiinu Uuttu</cp:lastModifiedBy>
  <cp:revision>1</cp:revision>
  <dcterms:created xsi:type="dcterms:W3CDTF">2025-11-19T12:01:24Z</dcterms:created>
  <dcterms:modified xsi:type="dcterms:W3CDTF">2025-11-26T06:41:35Z</dcterms:modified>
</cp:coreProperties>
</file>