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D5BAC0-F963-4DDE-BC60-82B4657FAF74}" v="8" dt="2026-03-12T08:09:50.9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inu Uuttu" userId="795ff2c2-8bd6-437a-b43b-d468864ff16f" providerId="ADAL" clId="{66406952-B948-4900-8A14-99E8B1536039}"/>
    <pc:docChg chg="undo custSel addSld modSld">
      <pc:chgData name="Tiinu Uuttu" userId="795ff2c2-8bd6-437a-b43b-d468864ff16f" providerId="ADAL" clId="{66406952-B948-4900-8A14-99E8B1536039}" dt="2026-03-12T08:12:31.249" v="856" actId="20577"/>
      <pc:docMkLst>
        <pc:docMk/>
      </pc:docMkLst>
      <pc:sldChg chg="modSp new mod">
        <pc:chgData name="Tiinu Uuttu" userId="795ff2c2-8bd6-437a-b43b-d468864ff16f" providerId="ADAL" clId="{66406952-B948-4900-8A14-99E8B1536039}" dt="2026-03-11T13:15:11.406" v="107" actId="20577"/>
        <pc:sldMkLst>
          <pc:docMk/>
          <pc:sldMk cId="887369866" sldId="256"/>
        </pc:sldMkLst>
        <pc:spChg chg="mod">
          <ac:chgData name="Tiinu Uuttu" userId="795ff2c2-8bd6-437a-b43b-d468864ff16f" providerId="ADAL" clId="{66406952-B948-4900-8A14-99E8B1536039}" dt="2026-03-11T13:15:11.406" v="107" actId="20577"/>
          <ac:spMkLst>
            <pc:docMk/>
            <pc:sldMk cId="887369866" sldId="256"/>
            <ac:spMk id="2" creationId="{D9E6F1F2-7293-D2BA-A2FC-D2B2060261F6}"/>
          </ac:spMkLst>
        </pc:spChg>
        <pc:spChg chg="mod">
          <ac:chgData name="Tiinu Uuttu" userId="795ff2c2-8bd6-437a-b43b-d468864ff16f" providerId="ADAL" clId="{66406952-B948-4900-8A14-99E8B1536039}" dt="2026-03-11T13:14:52.599" v="103" actId="255"/>
          <ac:spMkLst>
            <pc:docMk/>
            <pc:sldMk cId="887369866" sldId="256"/>
            <ac:spMk id="3" creationId="{BEE834A8-3575-B7F5-3F6C-EB7BB5ABEE6F}"/>
          </ac:spMkLst>
        </pc:spChg>
      </pc:sldChg>
      <pc:sldChg chg="addSp delSp modSp add mod">
        <pc:chgData name="Tiinu Uuttu" userId="795ff2c2-8bd6-437a-b43b-d468864ff16f" providerId="ADAL" clId="{66406952-B948-4900-8A14-99E8B1536039}" dt="2026-03-12T08:11:04.383" v="816" actId="115"/>
        <pc:sldMkLst>
          <pc:docMk/>
          <pc:sldMk cId="3123490352" sldId="257"/>
        </pc:sldMkLst>
        <pc:spChg chg="mod">
          <ac:chgData name="Tiinu Uuttu" userId="795ff2c2-8bd6-437a-b43b-d468864ff16f" providerId="ADAL" clId="{66406952-B948-4900-8A14-99E8B1536039}" dt="2026-03-12T08:11:04.383" v="816" actId="115"/>
          <ac:spMkLst>
            <pc:docMk/>
            <pc:sldMk cId="3123490352" sldId="257"/>
            <ac:spMk id="2" creationId="{8329B295-0752-B413-7217-A81F4557EECD}"/>
          </ac:spMkLst>
        </pc:spChg>
        <pc:spChg chg="del mod">
          <ac:chgData name="Tiinu Uuttu" userId="795ff2c2-8bd6-437a-b43b-d468864ff16f" providerId="ADAL" clId="{66406952-B948-4900-8A14-99E8B1536039}" dt="2026-03-11T13:16:05.500" v="130" actId="478"/>
          <ac:spMkLst>
            <pc:docMk/>
            <pc:sldMk cId="3123490352" sldId="257"/>
            <ac:spMk id="3" creationId="{F4A5AC20-FA22-BCFB-97B2-39545502973E}"/>
          </ac:spMkLst>
        </pc:spChg>
        <pc:grpChg chg="mod">
          <ac:chgData name="Tiinu Uuttu" userId="795ff2c2-8bd6-437a-b43b-d468864ff16f" providerId="ADAL" clId="{66406952-B948-4900-8A14-99E8B1536039}" dt="2026-03-12T08:09:50.980" v="811"/>
          <ac:grpSpMkLst>
            <pc:docMk/>
            <pc:sldMk cId="3123490352" sldId="257"/>
            <ac:grpSpMk id="11" creationId="{AF0B1D56-5E7A-FC5B-9AA6-AA869B768300}"/>
          </ac:grpSpMkLst>
        </pc:grpChg>
        <pc:picChg chg="add mod">
          <ac:chgData name="Tiinu Uuttu" userId="795ff2c2-8bd6-437a-b43b-d468864ff16f" providerId="ADAL" clId="{66406952-B948-4900-8A14-99E8B1536039}" dt="2026-03-12T08:09:18.514" v="804" actId="1076"/>
          <ac:picMkLst>
            <pc:docMk/>
            <pc:sldMk cId="3123490352" sldId="257"/>
            <ac:picMk id="4" creationId="{1EB5EE78-844B-DE70-8BCF-FF8B6FF2220A}"/>
          </ac:picMkLst>
        </pc:picChg>
        <pc:inkChg chg="add del">
          <ac:chgData name="Tiinu Uuttu" userId="795ff2c2-8bd6-437a-b43b-d468864ff16f" providerId="ADAL" clId="{66406952-B948-4900-8A14-99E8B1536039}" dt="2026-03-12T08:09:36.748" v="806"/>
          <ac:inkMkLst>
            <pc:docMk/>
            <pc:sldMk cId="3123490352" sldId="257"/>
            <ac:inkMk id="5" creationId="{2098678F-219B-DB17-2109-7A127808946E}"/>
          </ac:inkMkLst>
        </pc:inkChg>
        <pc:inkChg chg="add">
          <ac:chgData name="Tiinu Uuttu" userId="795ff2c2-8bd6-437a-b43b-d468864ff16f" providerId="ADAL" clId="{66406952-B948-4900-8A14-99E8B1536039}" dt="2026-03-12T08:09:36.748" v="806"/>
          <ac:inkMkLst>
            <pc:docMk/>
            <pc:sldMk cId="3123490352" sldId="257"/>
            <ac:inkMk id="6" creationId="{71F869A0-8DC7-F60D-BEF1-2FF678D8CC07}"/>
          </ac:inkMkLst>
        </pc:inkChg>
        <pc:inkChg chg="add">
          <ac:chgData name="Tiinu Uuttu" userId="795ff2c2-8bd6-437a-b43b-d468864ff16f" providerId="ADAL" clId="{66406952-B948-4900-8A14-99E8B1536039}" dt="2026-03-12T08:09:41.115" v="807" actId="9405"/>
          <ac:inkMkLst>
            <pc:docMk/>
            <pc:sldMk cId="3123490352" sldId="257"/>
            <ac:inkMk id="7" creationId="{1741BC1E-9973-DDAB-6A60-D741D5739497}"/>
          </ac:inkMkLst>
        </pc:inkChg>
        <pc:inkChg chg="add mod">
          <ac:chgData name="Tiinu Uuttu" userId="795ff2c2-8bd6-437a-b43b-d468864ff16f" providerId="ADAL" clId="{66406952-B948-4900-8A14-99E8B1536039}" dt="2026-03-12T08:09:50.980" v="811"/>
          <ac:inkMkLst>
            <pc:docMk/>
            <pc:sldMk cId="3123490352" sldId="257"/>
            <ac:inkMk id="8" creationId="{3AEBB0F1-A8D5-148F-0542-3885B5891586}"/>
          </ac:inkMkLst>
        </pc:inkChg>
        <pc:inkChg chg="add mod">
          <ac:chgData name="Tiinu Uuttu" userId="795ff2c2-8bd6-437a-b43b-d468864ff16f" providerId="ADAL" clId="{66406952-B948-4900-8A14-99E8B1536039}" dt="2026-03-12T08:09:50.980" v="811"/>
          <ac:inkMkLst>
            <pc:docMk/>
            <pc:sldMk cId="3123490352" sldId="257"/>
            <ac:inkMk id="9" creationId="{B3DB6F80-7B3E-021A-5A2B-4B4E9D488DB3}"/>
          </ac:inkMkLst>
        </pc:inkChg>
        <pc:inkChg chg="add mod">
          <ac:chgData name="Tiinu Uuttu" userId="795ff2c2-8bd6-437a-b43b-d468864ff16f" providerId="ADAL" clId="{66406952-B948-4900-8A14-99E8B1536039}" dt="2026-03-12T08:09:50.980" v="811"/>
          <ac:inkMkLst>
            <pc:docMk/>
            <pc:sldMk cId="3123490352" sldId="257"/>
            <ac:inkMk id="10" creationId="{4D0AC2E6-43D8-39FA-D357-E5B72E2A82A5}"/>
          </ac:inkMkLst>
        </pc:inkChg>
      </pc:sldChg>
      <pc:sldChg chg="addSp modSp add mod">
        <pc:chgData name="Tiinu Uuttu" userId="795ff2c2-8bd6-437a-b43b-d468864ff16f" providerId="ADAL" clId="{66406952-B948-4900-8A14-99E8B1536039}" dt="2026-03-12T08:12:31.249" v="856" actId="20577"/>
        <pc:sldMkLst>
          <pc:docMk/>
          <pc:sldMk cId="933721944" sldId="258"/>
        </pc:sldMkLst>
        <pc:spChg chg="mod">
          <ac:chgData name="Tiinu Uuttu" userId="795ff2c2-8bd6-437a-b43b-d468864ff16f" providerId="ADAL" clId="{66406952-B948-4900-8A14-99E8B1536039}" dt="2026-03-12T08:11:52.899" v="836" actId="113"/>
          <ac:spMkLst>
            <pc:docMk/>
            <pc:sldMk cId="933721944" sldId="258"/>
            <ac:spMk id="2" creationId="{BFF3DAC3-4977-80C2-93CE-54DA0020F124}"/>
          </ac:spMkLst>
        </pc:spChg>
        <pc:spChg chg="add mod">
          <ac:chgData name="Tiinu Uuttu" userId="795ff2c2-8bd6-437a-b43b-d468864ff16f" providerId="ADAL" clId="{66406952-B948-4900-8A14-99E8B1536039}" dt="2026-03-12T08:12:31.249" v="856" actId="20577"/>
          <ac:spMkLst>
            <pc:docMk/>
            <pc:sldMk cId="933721944" sldId="258"/>
            <ac:spMk id="3" creationId="{82A9B188-0226-C6F2-3C02-C8091923A35B}"/>
          </ac:spMkLst>
        </pc:spChg>
      </pc:sldChg>
      <pc:sldChg chg="modSp add mod">
        <pc:chgData name="Tiinu Uuttu" userId="795ff2c2-8bd6-437a-b43b-d468864ff16f" providerId="ADAL" clId="{66406952-B948-4900-8A14-99E8B1536039}" dt="2026-03-11T13:25:11.172" v="761" actId="6549"/>
        <pc:sldMkLst>
          <pc:docMk/>
          <pc:sldMk cId="1988572400" sldId="259"/>
        </pc:sldMkLst>
        <pc:spChg chg="mod">
          <ac:chgData name="Tiinu Uuttu" userId="795ff2c2-8bd6-437a-b43b-d468864ff16f" providerId="ADAL" clId="{66406952-B948-4900-8A14-99E8B1536039}" dt="2026-03-11T13:20:51.964" v="464" actId="20577"/>
          <ac:spMkLst>
            <pc:docMk/>
            <pc:sldMk cId="1988572400" sldId="259"/>
            <ac:spMk id="2" creationId="{B2C15C4C-382A-A629-E5AF-1679462828C9}"/>
          </ac:spMkLst>
        </pc:spChg>
        <pc:spChg chg="mod">
          <ac:chgData name="Tiinu Uuttu" userId="795ff2c2-8bd6-437a-b43b-d468864ff16f" providerId="ADAL" clId="{66406952-B948-4900-8A14-99E8B1536039}" dt="2026-03-11T13:25:11.172" v="761" actId="6549"/>
          <ac:spMkLst>
            <pc:docMk/>
            <pc:sldMk cId="1988572400" sldId="259"/>
            <ac:spMk id="3" creationId="{B4C3DF8A-2105-BDF8-2D89-20DF2403B090}"/>
          </ac:spMkLst>
        </pc:spChg>
      </pc:sldChg>
      <pc:sldChg chg="addSp modSp new mod setBg">
        <pc:chgData name="Tiinu Uuttu" userId="795ff2c2-8bd6-437a-b43b-d468864ff16f" providerId="ADAL" clId="{66406952-B948-4900-8A14-99E8B1536039}" dt="2026-03-11T13:49:52.855" v="800" actId="1076"/>
        <pc:sldMkLst>
          <pc:docMk/>
          <pc:sldMk cId="357210155" sldId="260"/>
        </pc:sldMkLst>
        <pc:spChg chg="add mod">
          <ac:chgData name="Tiinu Uuttu" userId="795ff2c2-8bd6-437a-b43b-d468864ff16f" providerId="ADAL" clId="{66406952-B948-4900-8A14-99E8B1536039}" dt="2026-03-11T13:45:17.716" v="774" actId="207"/>
          <ac:spMkLst>
            <pc:docMk/>
            <pc:sldMk cId="357210155" sldId="260"/>
            <ac:spMk id="4" creationId="{F58E199E-682A-18D5-3A86-717736F9D4D9}"/>
          </ac:spMkLst>
        </pc:spChg>
        <pc:spChg chg="add mod">
          <ac:chgData name="Tiinu Uuttu" userId="795ff2c2-8bd6-437a-b43b-d468864ff16f" providerId="ADAL" clId="{66406952-B948-4900-8A14-99E8B1536039}" dt="2026-03-11T13:49:52.855" v="800" actId="1076"/>
          <ac:spMkLst>
            <pc:docMk/>
            <pc:sldMk cId="357210155" sldId="260"/>
            <ac:spMk id="5" creationId="{A5970FC4-4DC1-756D-DA95-F53551CED452}"/>
          </ac:spMkLst>
        </pc:spChg>
        <pc:picChg chg="add mod">
          <ac:chgData name="Tiinu Uuttu" userId="795ff2c2-8bd6-437a-b43b-d468864ff16f" providerId="ADAL" clId="{66406952-B948-4900-8A14-99E8B1536039}" dt="2026-03-11T13:44:47.356" v="771" actId="1076"/>
          <ac:picMkLst>
            <pc:docMk/>
            <pc:sldMk cId="357210155" sldId="260"/>
            <ac:picMk id="3" creationId="{807E62E7-49B0-2829-3C0D-3B7F0109A715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2T08:09:36.74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31 24341,'1111'-30'0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2T08:09:41.11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33 24575,'0'-6'0,"6"0"0,6-1 0,13 2 0,8 1 0,3 1 0,6 2 0,1 1 0,-6 0-8191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2T08:09:46.09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3 24575,'37'-1'0,"-20"0"0,0 1 0,1 0 0,-1 1 0,21 4 0,-34-4 0,0 0 0,0 0 0,0 1 0,0-1 0,0 1 0,-1 0 0,1 0 0,-1 0 0,1 0 0,-1 1 0,0-1 0,0 1 0,0 0 0,0 0 0,0 0 0,-1 0 0,1 1 0,-1-1 0,0 1 0,0-1 0,0 1 0,2 7 0,0 3 0,-1 1 0,0 0 0,-1 0 0,-1 0 0,0 0 0,-1 0 0,0 0 0,-2 0 0,0 0 0,0-1 0,-1 1 0,-1 0 0,-1-1 0,0 0 0,0 0 0,-2 0 0,1-1 0,-10 13 0,11-20 0,0 0 0,0-1 0,0 0 0,-1 0 0,0 0 0,0-1 0,0 1 0,0-2 0,-1 1 0,-9 4 0,0-2 0,0-1 0,0 0 0,-23 4 0,33-9 0,11-4 0,12-3 0,-1 4 0,0 0 0,0 1 0,1 1 0,-1 0 0,0 2 0,1 0 0,-1 0 0,0 2 0,0 0 0,0 0 0,0 2 0,0 0 0,19 10 0,-33-15-41,6 4 75,-1-1-1,1-1 0,0 1 0,8 0 0,-14-3-95,0 1 0,0-1 0,-1 0 0,1 0 0,0 0 0,0 0 0,0-1-1,0 1 1,-1 0 0,1-1 0,0 1 0,0-1 0,-1 0 0,1 1 0,0-1 0,-1 0 0,1 0 0,-1 0-1,1 0 1,-1-1 0,1 1 0,-1 0 0,2-2 0,8-16-6764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2T08:09:48.46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31 24575,'4'-3'0,"-1"1"0,1-1 0,0 1 0,0 0 0,1-1 0,-1 2 0,0-1 0,0 1 0,1-1 0,7 0 0,48-4 0,-49 5 0,-5 1 0,1-1 0,0 1 0,-1 1 0,1-1 0,-1 1 0,1 0 0,-1 1 0,1-1 0,-1 1 0,7 3 0,-10-3 0,1 1 0,-1-1 0,1 0 0,-1 1 0,0 0 0,0 0 0,-1 0 0,1 0 0,0 0 0,-1 1 0,0-1 0,0 1 0,0-1 0,0 1 0,0 0 0,-1 0 0,2 5 0,1 8 0,0 0 0,-2 1 0,0-1 0,0 21 0,-6 74 0,1-42 0,1 13-1365,2-45-5461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2T08:09:50.37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57 24575,'0'-5'0,"5"-2"0,13 0 0,9-4 0,5 0 0,7 2 0,-2 2-8191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AE3636-54B1-90E0-3866-DDB1F58277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E86EA45-FFF9-A550-05E3-19A86DF014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8A5DEA8-6823-1984-1229-EE4ACCDC1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D04F-06C0-483D-98E6-7ADEEAD6D577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0F326F4-EB31-A356-79C1-CB414C632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FB12A4E-C5FC-0AAB-BCFA-1E25A4615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46166-E581-45C7-B02A-E067E6F5E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5896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2AABF7-927E-369B-409E-31C637D15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A6779D6-4E27-5289-BF97-ACACD54E6D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0847C72-235C-DD44-DED7-AC5AC2C3D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D04F-06C0-483D-98E6-7ADEEAD6D577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3A24E08-509D-3F80-27F2-464CE6238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F59A410-227B-8E93-D353-C55B9F601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46166-E581-45C7-B02A-E067E6F5E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0370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F464A9B-21DF-5F53-43E7-49B662FE7E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E5B4200-1233-C19A-E995-3DC593CBE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11F67A5-04E5-ED5A-F6F9-612828DE2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D04F-06C0-483D-98E6-7ADEEAD6D577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9C308FC-AF83-3963-57DB-86F223B3B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844F66E-450D-AC32-532F-97A03F10B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46166-E581-45C7-B02A-E067E6F5E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9452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4EEE6F-DE85-1070-3FEE-89BD45323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E3750F-B940-8839-C4A0-BFA9D20CD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FB6139-BFF3-B7DA-6C84-DCCF80154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D04F-06C0-483D-98E6-7ADEEAD6D577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EAA852-A52C-B911-43E9-CBEB4131C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E79BC1E-F31F-1D20-2065-4792D828C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46166-E581-45C7-B02A-E067E6F5E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083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33208D-43E9-9649-BE49-8865495C4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164555C-5CCC-43AA-08C1-31C606B27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B35B55-3CD5-E7F9-64FB-B7C697370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D04F-06C0-483D-98E6-7ADEEAD6D577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18D47A-DEF1-DC1F-38A3-52DBACC0A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0E44BA7-F274-0010-F4FD-03A139E1A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46166-E581-45C7-B02A-E067E6F5E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028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F72055-4E54-9F5D-A412-685BDFB0D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F2886C-C77D-16BF-DA3C-0823D39DCC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B692AC8-4929-42CF-EC8F-94D82CFD5B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9F2AE23-88A8-8D20-E64B-C3596F61A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D04F-06C0-483D-98E6-7ADEEAD6D577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ED43FA4-4FEA-4A79-80EE-66E853A33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4E196E6-CB16-2489-493E-41415415B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46166-E581-45C7-B02A-E067E6F5E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1776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0E2BF3-3041-5EAB-981D-9FF7ED5BB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B63F08C-A166-75BA-8EFC-9675DC980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14CE0EB-A0FF-C7DC-4D97-4E34F17D6F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32C12A3-14C0-19BE-A31A-33BB5EC10A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44342AF-0BEC-6E21-93EC-28DE1B3EAF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A10A920-3631-4686-0AF0-62F0B278E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D04F-06C0-483D-98E6-7ADEEAD6D577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D7C25FB-75FF-A8F8-07DE-5C1E6A526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8A04724-6743-62D2-C2C7-D1FE9E0BE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46166-E581-45C7-B02A-E067E6F5E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90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63D78C-62F1-FFCD-D8DF-5464CF1D8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CCD7ED3-1270-38A3-1C1E-85076E77B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D04F-06C0-483D-98E6-7ADEEAD6D577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4F67EE2-CAE0-88C2-A39A-F8ED7E49A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86A51D8-0483-877B-1319-D05714B67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46166-E581-45C7-B02A-E067E6F5E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0163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763471F-919A-62EC-D3E3-49A463CD5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D04F-06C0-483D-98E6-7ADEEAD6D577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7F25DA-9076-C4FE-7B09-A67F9AAF5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437289D-1375-74DB-6901-9EE0F884C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46166-E581-45C7-B02A-E067E6F5E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4758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7D6FC8-6273-2AFE-29C4-37D076EA6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56058C-61D2-B9B2-3839-E2B0AFF28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BEDCA78-DA08-EBE4-50A5-04DAEAC56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985A099-00F0-414A-3547-408496A2C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D04F-06C0-483D-98E6-7ADEEAD6D577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73261C7-9EB3-8596-7F4C-1408B420F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34FE597-7CBB-B087-8DC5-A45391A59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46166-E581-45C7-B02A-E067E6F5E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7433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3D5B0D-7F60-723C-6413-E62C1C236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15CAED5-A4BE-68BF-B5CE-98DE35730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308CDB3-5401-17DA-E7B6-7393C6C579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65E5D4A-219B-394D-B160-F4241B347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D04F-06C0-483D-98E6-7ADEEAD6D577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5E94B23-A719-E008-C7A9-87DD4800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2BB9B18-5192-D02D-5783-A875BE56D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46166-E581-45C7-B02A-E067E6F5E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714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12D26C6-2515-187F-22CF-231044AC6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099FA2B-E9BC-FE15-C99E-D6F3ADE7B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6DFAE85-4E1F-CB91-4938-8DD2FA602A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2BD04F-06C0-483D-98E6-7ADEEAD6D577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3A100CE-FE27-27B9-5102-08186EAB6B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5811192-7000-851F-D27D-56780EAD57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B46166-E581-45C7-B02A-E067E6F5E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0276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customXml" Target="../ink/ink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E6F1F2-7293-D2BA-A2FC-D2B2060261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63998"/>
          </a:xfrm>
        </p:spPr>
        <p:txBody>
          <a:bodyPr/>
          <a:lstStyle/>
          <a:p>
            <a:r>
              <a:rPr lang="fi-FI" dirty="0"/>
              <a:t>Abivuoden valinnat 3 v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EE834A8-3575-B7F5-3F6C-EB7BB5ABEE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4000" dirty="0"/>
              <a:t>Edetään kohta kerrallaan, saa kysyä</a:t>
            </a:r>
          </a:p>
          <a:p>
            <a:r>
              <a:rPr lang="fi-FI" sz="4000" dirty="0"/>
              <a:t>Pysy mukana, lopuksi voit hienosäätää</a:t>
            </a:r>
          </a:p>
        </p:txBody>
      </p:sp>
    </p:spTree>
    <p:extLst>
      <p:ext uri="{BB962C8B-B14F-4D97-AF65-F5344CB8AC3E}">
        <p14:creationId xmlns:p14="http://schemas.microsoft.com/office/powerpoint/2010/main" val="887369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E8D27A-FEC5-B4AC-8956-18168AC34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29B295-0752-B413-7217-A81F4557EE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7285" y="1133792"/>
            <a:ext cx="9917430" cy="4135437"/>
          </a:xfrm>
        </p:spPr>
        <p:txBody>
          <a:bodyPr>
            <a:normAutofit fontScale="90000"/>
          </a:bodyPr>
          <a:lstStyle/>
          <a:p>
            <a:r>
              <a:rPr lang="fi-FI" dirty="0"/>
              <a:t>Korttiin nimi </a:t>
            </a:r>
            <a:r>
              <a:rPr lang="fi-FI" sz="4000" dirty="0"/>
              <a:t>+</a:t>
            </a:r>
            <a:r>
              <a:rPr lang="fi-FI" dirty="0"/>
              <a:t> </a:t>
            </a:r>
            <a:br>
              <a:rPr lang="fi-FI" dirty="0"/>
            </a:br>
            <a:r>
              <a:rPr lang="fi-FI" u="sng" dirty="0"/>
              <a:t>Merkitse</a:t>
            </a:r>
            <a:r>
              <a:rPr lang="fi-FI" dirty="0"/>
              <a:t> suoritteet touko 26 asti /</a:t>
            </a:r>
            <a:br>
              <a:rPr lang="fi-FI" dirty="0"/>
            </a:br>
            <a:r>
              <a:rPr lang="fi-FI" u="sng" dirty="0"/>
              <a:t>Laske</a:t>
            </a:r>
            <a:r>
              <a:rPr lang="fi-FI" dirty="0"/>
              <a:t> suoritteet touko 26 asti</a:t>
            </a:r>
            <a:br>
              <a:rPr lang="fi-FI" dirty="0"/>
            </a:br>
            <a:r>
              <a:rPr lang="fi-FI" sz="3100" dirty="0"/>
              <a:t>pakolliset 1+2 vuosi</a:t>
            </a:r>
            <a:br>
              <a:rPr lang="fi-FI" sz="3100" dirty="0"/>
            </a:br>
            <a:r>
              <a:rPr lang="fi-FI" sz="3100" dirty="0"/>
              <a:t>valinnaiset 1+2 vuosi ja</a:t>
            </a:r>
            <a:br>
              <a:rPr lang="fi-FI" sz="3100" dirty="0"/>
            </a:br>
            <a:r>
              <a:rPr lang="fi-FI" sz="3100" dirty="0"/>
              <a:t>muut 1+2 vuosi</a:t>
            </a:r>
            <a:br>
              <a:rPr lang="fi-FI" sz="3100" dirty="0"/>
            </a:br>
            <a:endParaRPr lang="fi-FI" sz="31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1EB5EE78-844B-DE70-8BCF-FF8B6FF222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549" y="1729099"/>
            <a:ext cx="1955901" cy="222261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Käsinkirjoitus 5">
                <a:extLst>
                  <a:ext uri="{FF2B5EF4-FFF2-40B4-BE49-F238E27FC236}">
                    <a16:creationId xmlns:a16="http://schemas.microsoft.com/office/drawing/2014/main" id="{71F869A0-8DC7-F60D-BEF1-2FF678D8CC07}"/>
                  </a:ext>
                </a:extLst>
              </p14:cNvPr>
              <p14:cNvContentPartPr/>
              <p14:nvPr/>
            </p14:nvContentPartPr>
            <p14:xfrm>
              <a:off x="9052560" y="1851390"/>
              <a:ext cx="400320" cy="11520"/>
            </p14:xfrm>
          </p:contentPart>
        </mc:Choice>
        <mc:Fallback>
          <p:pic>
            <p:nvPicPr>
              <p:cNvPr id="6" name="Käsinkirjoitus 5">
                <a:extLst>
                  <a:ext uri="{FF2B5EF4-FFF2-40B4-BE49-F238E27FC236}">
                    <a16:creationId xmlns:a16="http://schemas.microsoft.com/office/drawing/2014/main" id="{71F869A0-8DC7-F60D-BEF1-2FF678D8CC0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046440" y="1845270"/>
                <a:ext cx="412560" cy="23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7" name="Käsinkirjoitus 6">
                <a:extLst>
                  <a:ext uri="{FF2B5EF4-FFF2-40B4-BE49-F238E27FC236}">
                    <a16:creationId xmlns:a16="http://schemas.microsoft.com/office/drawing/2014/main" id="{1741BC1E-9973-DDAB-6A60-D741D5739497}"/>
                  </a:ext>
                </a:extLst>
              </p14:cNvPr>
              <p14:cNvContentPartPr/>
              <p14:nvPr/>
            </p14:nvContentPartPr>
            <p14:xfrm>
              <a:off x="9978120" y="1828350"/>
              <a:ext cx="84600" cy="11880"/>
            </p14:xfrm>
          </p:contentPart>
        </mc:Choice>
        <mc:Fallback>
          <p:pic>
            <p:nvPicPr>
              <p:cNvPr id="7" name="Käsinkirjoitus 6">
                <a:extLst>
                  <a:ext uri="{FF2B5EF4-FFF2-40B4-BE49-F238E27FC236}">
                    <a16:creationId xmlns:a16="http://schemas.microsoft.com/office/drawing/2014/main" id="{1741BC1E-9973-DDAB-6A60-D741D573949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9972000" y="1822230"/>
                <a:ext cx="96840" cy="24120"/>
              </a:xfrm>
              <a:prstGeom prst="rect">
                <a:avLst/>
              </a:prstGeom>
            </p:spPr>
          </p:pic>
        </mc:Fallback>
      </mc:AlternateContent>
      <p:grpSp>
        <p:nvGrpSpPr>
          <p:cNvPr id="11" name="Ryhmä 10">
            <a:extLst>
              <a:ext uri="{FF2B5EF4-FFF2-40B4-BE49-F238E27FC236}">
                <a16:creationId xmlns:a16="http://schemas.microsoft.com/office/drawing/2014/main" id="{AF0B1D56-5E7A-FC5B-9AA6-AA869B768300}"/>
              </a:ext>
            </a:extLst>
          </p:cNvPr>
          <p:cNvGrpSpPr/>
          <p:nvPr/>
        </p:nvGrpSpPr>
        <p:grpSpPr>
          <a:xfrm>
            <a:off x="10172520" y="1781910"/>
            <a:ext cx="320040" cy="187560"/>
            <a:chOff x="10172520" y="1781910"/>
            <a:chExt cx="320040" cy="187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8" name="Käsinkirjoitus 7">
                  <a:extLst>
                    <a:ext uri="{FF2B5EF4-FFF2-40B4-BE49-F238E27FC236}">
                      <a16:creationId xmlns:a16="http://schemas.microsoft.com/office/drawing/2014/main" id="{3AEBB0F1-A8D5-148F-0542-3885B5891586}"/>
                    </a:ext>
                  </a:extLst>
                </p14:cNvPr>
                <p14:cNvContentPartPr/>
                <p14:nvPr/>
              </p14:nvContentPartPr>
              <p14:xfrm>
                <a:off x="10172520" y="1781910"/>
                <a:ext cx="136080" cy="170280"/>
              </p14:xfrm>
            </p:contentPart>
          </mc:Choice>
          <mc:Fallback>
            <p:pic>
              <p:nvPicPr>
                <p:cNvPr id="8" name="Käsinkirjoitus 7">
                  <a:extLst>
                    <a:ext uri="{FF2B5EF4-FFF2-40B4-BE49-F238E27FC236}">
                      <a16:creationId xmlns:a16="http://schemas.microsoft.com/office/drawing/2014/main" id="{3AEBB0F1-A8D5-148F-0542-3885B5891586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0166400" y="1775790"/>
                  <a:ext cx="148320" cy="18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9" name="Käsinkirjoitus 8">
                  <a:extLst>
                    <a:ext uri="{FF2B5EF4-FFF2-40B4-BE49-F238E27FC236}">
                      <a16:creationId xmlns:a16="http://schemas.microsoft.com/office/drawing/2014/main" id="{B3DB6F80-7B3E-021A-5A2B-4B4E9D488DB3}"/>
                    </a:ext>
                  </a:extLst>
                </p14:cNvPr>
                <p14:cNvContentPartPr/>
                <p14:nvPr/>
              </p14:nvContentPartPr>
              <p14:xfrm>
                <a:off x="10389600" y="1794510"/>
                <a:ext cx="95040" cy="174960"/>
              </p14:xfrm>
            </p:contentPart>
          </mc:Choice>
          <mc:Fallback>
            <p:pic>
              <p:nvPicPr>
                <p:cNvPr id="9" name="Käsinkirjoitus 8">
                  <a:extLst>
                    <a:ext uri="{FF2B5EF4-FFF2-40B4-BE49-F238E27FC236}">
                      <a16:creationId xmlns:a16="http://schemas.microsoft.com/office/drawing/2014/main" id="{B3DB6F80-7B3E-021A-5A2B-4B4E9D488DB3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0383480" y="1788390"/>
                  <a:ext cx="107280" cy="18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10" name="Käsinkirjoitus 9">
                  <a:extLst>
                    <a:ext uri="{FF2B5EF4-FFF2-40B4-BE49-F238E27FC236}">
                      <a16:creationId xmlns:a16="http://schemas.microsoft.com/office/drawing/2014/main" id="{4D0AC2E6-43D8-39FA-D357-E5B72E2A82A5}"/>
                    </a:ext>
                  </a:extLst>
                </p14:cNvPr>
                <p14:cNvContentPartPr/>
                <p14:nvPr/>
              </p14:nvContentPartPr>
              <p14:xfrm>
                <a:off x="10435320" y="1888110"/>
                <a:ext cx="57240" cy="20880"/>
              </p14:xfrm>
            </p:contentPart>
          </mc:Choice>
          <mc:Fallback>
            <p:pic>
              <p:nvPicPr>
                <p:cNvPr id="10" name="Käsinkirjoitus 9">
                  <a:extLst>
                    <a:ext uri="{FF2B5EF4-FFF2-40B4-BE49-F238E27FC236}">
                      <a16:creationId xmlns:a16="http://schemas.microsoft.com/office/drawing/2014/main" id="{4D0AC2E6-43D8-39FA-D357-E5B72E2A82A5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0429200" y="1881990"/>
                  <a:ext cx="69480" cy="331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123490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96D76D-2597-A604-C8F5-FCF57F379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F3DAC3-4977-80C2-93CE-54DA0020F1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2985" y="937260"/>
            <a:ext cx="9917430" cy="3726181"/>
          </a:xfrm>
        </p:spPr>
        <p:txBody>
          <a:bodyPr>
            <a:normAutofit fontScale="90000"/>
          </a:bodyPr>
          <a:lstStyle/>
          <a:p>
            <a:pPr algn="l">
              <a:tabLst>
                <a:tab pos="5018088" algn="l"/>
              </a:tabLst>
            </a:pPr>
            <a:r>
              <a:rPr lang="fi-FI" sz="3100" b="1" dirty="0"/>
              <a:t>SAMALLA TARKISTAT</a:t>
            </a:r>
            <a:r>
              <a:rPr lang="fi-FI" sz="3100" dirty="0"/>
              <a:t>	3. vuodelle oltava näin:</a:t>
            </a:r>
            <a:br>
              <a:rPr lang="fi-FI" sz="3100" dirty="0"/>
            </a:br>
            <a:br>
              <a:rPr lang="fi-FI" sz="3100" dirty="0"/>
            </a:br>
            <a:r>
              <a:rPr lang="fi-FI" sz="3100" dirty="0"/>
              <a:t>pakolliset 1+2 vuosi	94 tai 102</a:t>
            </a:r>
            <a:br>
              <a:rPr lang="fi-FI" sz="3100" dirty="0"/>
            </a:br>
            <a:r>
              <a:rPr lang="fi-FI" sz="3100" dirty="0"/>
              <a:t>valinnaiset 1+2 vuosi ja	</a:t>
            </a:r>
            <a:r>
              <a:rPr lang="fi-FI" sz="3100" dirty="0" err="1"/>
              <a:t>väh</a:t>
            </a:r>
            <a:r>
              <a:rPr lang="fi-FI" sz="3100" dirty="0"/>
              <a:t>. 20 op</a:t>
            </a:r>
            <a:br>
              <a:rPr lang="fi-FI" sz="3100" dirty="0"/>
            </a:br>
            <a:r>
              <a:rPr lang="fi-FI" sz="3100" dirty="0"/>
              <a:t>muut 1+2 vuosi	onko näitä tai onko tulossa??</a:t>
            </a:r>
            <a:br>
              <a:rPr lang="fi-FI" sz="3100" dirty="0"/>
            </a:br>
            <a:br>
              <a:rPr lang="fi-FI" sz="3100" dirty="0"/>
            </a:br>
            <a:r>
              <a:rPr lang="fi-FI" sz="3100" dirty="0"/>
              <a:t>Nämä yhteensä=</a:t>
            </a:r>
            <a:r>
              <a:rPr lang="fi-FI" sz="3100" b="1" dirty="0"/>
              <a:t>x</a:t>
            </a:r>
            <a:r>
              <a:rPr lang="fi-FI" sz="3100" dirty="0"/>
              <a:t>           150-</a:t>
            </a:r>
            <a:r>
              <a:rPr lang="fi-FI" sz="3100" b="1" dirty="0"/>
              <a:t>x</a:t>
            </a:r>
            <a:r>
              <a:rPr lang="fi-FI" sz="3100" dirty="0"/>
              <a:t>	= </a:t>
            </a:r>
            <a:r>
              <a:rPr lang="fi-FI" sz="3100" b="1" dirty="0">
                <a:solidFill>
                  <a:srgbClr val="FF0000"/>
                </a:solidFill>
              </a:rPr>
              <a:t>paljonko valintoja tarvitset</a:t>
            </a:r>
            <a:br>
              <a:rPr lang="fi-FI" sz="3100" dirty="0"/>
            </a:br>
            <a:br>
              <a:rPr lang="fi-FI" sz="3100" dirty="0"/>
            </a:br>
            <a:endParaRPr lang="fi-FI" sz="310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2A9B188-0226-C6F2-3C02-C8091923A3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9700" y="5202238"/>
            <a:ext cx="9144000" cy="1655762"/>
          </a:xfrm>
        </p:spPr>
        <p:txBody>
          <a:bodyPr>
            <a:normAutofit/>
          </a:bodyPr>
          <a:lstStyle/>
          <a:p>
            <a:r>
              <a:rPr lang="fi-FI" sz="4000" dirty="0"/>
              <a:t>Siirry tekemään valinnat!</a:t>
            </a:r>
          </a:p>
        </p:txBody>
      </p:sp>
    </p:spTree>
    <p:extLst>
      <p:ext uri="{BB962C8B-B14F-4D97-AF65-F5344CB8AC3E}">
        <p14:creationId xmlns:p14="http://schemas.microsoft.com/office/powerpoint/2010/main" val="933721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E3F367-7B69-CCCC-F4F3-A9A69BE6F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C15C4C-382A-A629-E5AF-1679462828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7285" y="1133793"/>
            <a:ext cx="9917430" cy="2295208"/>
          </a:xfrm>
        </p:spPr>
        <p:txBody>
          <a:bodyPr>
            <a:normAutofit/>
          </a:bodyPr>
          <a:lstStyle/>
          <a:p>
            <a:pPr algn="l">
              <a:tabLst>
                <a:tab pos="5018088" algn="l"/>
              </a:tabLst>
            </a:pPr>
            <a:r>
              <a:rPr lang="fi-FI" sz="3100" dirty="0"/>
              <a:t>	</a:t>
            </a:r>
            <a:br>
              <a:rPr lang="fi-FI" sz="3100" dirty="0"/>
            </a:br>
            <a:br>
              <a:rPr lang="fi-FI" sz="3100" dirty="0"/>
            </a:br>
            <a:endParaRPr lang="fi-FI" sz="310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4C3DF8A-2105-BDF8-2D89-20DF2403B0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11530"/>
            <a:ext cx="10294620" cy="4446270"/>
          </a:xfrm>
        </p:spPr>
        <p:txBody>
          <a:bodyPr>
            <a:normAutofit fontScale="92500" lnSpcReduction="20000"/>
          </a:bodyPr>
          <a:lstStyle/>
          <a:p>
            <a:r>
              <a:rPr lang="fi-FI" sz="4000" dirty="0"/>
              <a:t>Valitse puuttuvat pakolliset</a:t>
            </a:r>
          </a:p>
          <a:p>
            <a:r>
              <a:rPr lang="fi-FI" sz="4000" dirty="0"/>
              <a:t>Valitse yo-kirjoitusten aineiden valinnaisia ja kertausopintoja</a:t>
            </a:r>
          </a:p>
          <a:p>
            <a:endParaRPr lang="fi-FI" sz="4000" dirty="0"/>
          </a:p>
          <a:p>
            <a:pPr algn="l"/>
            <a:r>
              <a:rPr lang="fi-FI" sz="4000" dirty="0"/>
              <a:t>Täydennä loput:</a:t>
            </a:r>
          </a:p>
          <a:p>
            <a:pPr marL="571500" indent="320675" algn="l">
              <a:buFontTx/>
              <a:buChar char="-"/>
            </a:pPr>
            <a:r>
              <a:rPr lang="fi-FI" sz="4000" dirty="0"/>
              <a:t>Korkeakouluopintoja</a:t>
            </a:r>
          </a:p>
          <a:p>
            <a:pPr marL="571500" indent="320675" algn="l">
              <a:buFontTx/>
              <a:buChar char="-"/>
            </a:pPr>
            <a:r>
              <a:rPr lang="fi-FI" sz="4000" dirty="0"/>
              <a:t>Muualla suoritettuja opintoja</a:t>
            </a:r>
          </a:p>
          <a:p>
            <a:pPr marL="571500" indent="320675" algn="l">
              <a:buFontTx/>
              <a:buChar char="-"/>
            </a:pPr>
            <a:r>
              <a:rPr lang="fi-FI" sz="4000" dirty="0"/>
              <a:t>Syksyn yo-kertaukset, merkitse lyhenteellä</a:t>
            </a:r>
          </a:p>
        </p:txBody>
      </p:sp>
    </p:spTree>
    <p:extLst>
      <p:ext uri="{BB962C8B-B14F-4D97-AF65-F5344CB8AC3E}">
        <p14:creationId xmlns:p14="http://schemas.microsoft.com/office/powerpoint/2010/main" val="1988572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animaatio, piirros, kuvitus, Animoidut lastenohjelmat&#10;&#10;Tekoälyllä luotu sisältö voi olla virheellistä.">
            <a:extLst>
              <a:ext uri="{FF2B5EF4-FFF2-40B4-BE49-F238E27FC236}">
                <a16:creationId xmlns:a16="http://schemas.microsoft.com/office/drawing/2014/main" id="{807E62E7-49B0-2829-3C0D-3B7F0109A7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110" y="686286"/>
            <a:ext cx="5656514" cy="5485427"/>
          </a:xfrm>
          <a:prstGeom prst="rect">
            <a:avLst/>
          </a:prstGeom>
        </p:spPr>
      </p:pic>
      <p:sp>
        <p:nvSpPr>
          <p:cNvPr id="4" name="Puhekupla: Soikea 3">
            <a:extLst>
              <a:ext uri="{FF2B5EF4-FFF2-40B4-BE49-F238E27FC236}">
                <a16:creationId xmlns:a16="http://schemas.microsoft.com/office/drawing/2014/main" id="{F58E199E-682A-18D5-3A86-717736F9D4D9}"/>
              </a:ext>
            </a:extLst>
          </p:cNvPr>
          <p:cNvSpPr/>
          <p:nvPr/>
        </p:nvSpPr>
        <p:spPr>
          <a:xfrm>
            <a:off x="1154430" y="1394460"/>
            <a:ext cx="3429000" cy="2948940"/>
          </a:xfrm>
          <a:prstGeom prst="wedgeEllipseCallout">
            <a:avLst>
              <a:gd name="adj1" fmla="val 91500"/>
              <a:gd name="adj2" fmla="val -6105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A5970FC4-4DC1-756D-DA95-F53551CED452}"/>
              </a:ext>
            </a:extLst>
          </p:cNvPr>
          <p:cNvSpPr txBox="1"/>
          <p:nvPr/>
        </p:nvSpPr>
        <p:spPr>
          <a:xfrm>
            <a:off x="1943100" y="1481078"/>
            <a:ext cx="2514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>
                <a:latin typeface="Blackadder ITC" panose="04020505051007020D02" pitchFamily="82" charset="0"/>
              </a:rPr>
              <a:t>Olen sinua varten</a:t>
            </a:r>
          </a:p>
        </p:txBody>
      </p:sp>
    </p:spTree>
    <p:extLst>
      <p:ext uri="{BB962C8B-B14F-4D97-AF65-F5344CB8AC3E}">
        <p14:creationId xmlns:p14="http://schemas.microsoft.com/office/powerpoint/2010/main" val="357210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1084</TotalTime>
  <Words>130</Words>
  <Application>Microsoft Office PowerPoint</Application>
  <PresentationFormat>Laajakuva</PresentationFormat>
  <Paragraphs>15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Blackadder ITC</vt:lpstr>
      <vt:lpstr>Office-teema</vt:lpstr>
      <vt:lpstr>Abivuoden valinnat 3 v</vt:lpstr>
      <vt:lpstr>Korttiin nimi +  Merkitse suoritteet touko 26 asti / Laske suoritteet touko 26 asti pakolliset 1+2 vuosi valinnaiset 1+2 vuosi ja muut 1+2 vuosi </vt:lpstr>
      <vt:lpstr>SAMALLA TARKISTAT 3. vuodelle oltava näin:  pakolliset 1+2 vuosi 94 tai 102 valinnaiset 1+2 vuosi ja väh. 20 op muut 1+2 vuosi onko näitä tai onko tulossa??  Nämä yhteensä=x           150-x = paljonko valintoja tarvitset  </vt:lpstr>
      <vt:lpstr>   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Tiinu Uuttu</dc:creator>
  <cp:lastModifiedBy>Tiinu Uuttu</cp:lastModifiedBy>
  <cp:revision>1</cp:revision>
  <dcterms:created xsi:type="dcterms:W3CDTF">2026-03-11T13:13:50Z</dcterms:created>
  <dcterms:modified xsi:type="dcterms:W3CDTF">2026-03-12T08:12:34Z</dcterms:modified>
</cp:coreProperties>
</file>