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44211-614A-482C-9429-C14F7E9D4E2F}" v="8" dt="2025-11-12T07:01:55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u Uuttu" userId="795ff2c2-8bd6-437a-b43b-d468864ff16f" providerId="ADAL" clId="{66406952-B948-4900-8A14-99E8B1536039}"/>
    <pc:docChg chg="custSel addSld modSld">
      <pc:chgData name="Tiinu Uuttu" userId="795ff2c2-8bd6-437a-b43b-d468864ff16f" providerId="ADAL" clId="{66406952-B948-4900-8A14-99E8B1536039}" dt="2025-11-12T07:03:08.606" v="155" actId="1076"/>
      <pc:docMkLst>
        <pc:docMk/>
      </pc:docMkLst>
      <pc:sldChg chg="addSp modSp mod">
        <pc:chgData name="Tiinu Uuttu" userId="795ff2c2-8bd6-437a-b43b-d468864ff16f" providerId="ADAL" clId="{66406952-B948-4900-8A14-99E8B1536039}" dt="2025-11-10T16:06:52.522" v="6" actId="1076"/>
        <pc:sldMkLst>
          <pc:docMk/>
          <pc:sldMk cId="397271993" sldId="256"/>
        </pc:sldMkLst>
        <pc:picChg chg="mod">
          <ac:chgData name="Tiinu Uuttu" userId="795ff2c2-8bd6-437a-b43b-d468864ff16f" providerId="ADAL" clId="{66406952-B948-4900-8A14-99E8B1536039}" dt="2025-11-10T16:06:18.241" v="1" actId="1076"/>
          <ac:picMkLst>
            <pc:docMk/>
            <pc:sldMk cId="397271993" sldId="256"/>
            <ac:picMk id="3" creationId="{833E4721-BC8D-7538-B94A-3B93C3C53830}"/>
          </ac:picMkLst>
        </pc:picChg>
        <pc:picChg chg="add mod">
          <ac:chgData name="Tiinu Uuttu" userId="795ff2c2-8bd6-437a-b43b-d468864ff16f" providerId="ADAL" clId="{66406952-B948-4900-8A14-99E8B1536039}" dt="2025-11-10T16:06:52.522" v="6" actId="1076"/>
          <ac:picMkLst>
            <pc:docMk/>
            <pc:sldMk cId="397271993" sldId="256"/>
            <ac:picMk id="5" creationId="{B467559D-EFEE-E191-0306-3072A89E3EF9}"/>
          </ac:picMkLst>
        </pc:picChg>
      </pc:sldChg>
      <pc:sldChg chg="addSp modSp mod">
        <pc:chgData name="Tiinu Uuttu" userId="795ff2c2-8bd6-437a-b43b-d468864ff16f" providerId="ADAL" clId="{66406952-B948-4900-8A14-99E8B1536039}" dt="2025-11-10T16:07:44.983" v="12" actId="1076"/>
        <pc:sldMkLst>
          <pc:docMk/>
          <pc:sldMk cId="663839503" sldId="257"/>
        </pc:sldMkLst>
        <pc:picChg chg="add mod">
          <ac:chgData name="Tiinu Uuttu" userId="795ff2c2-8bd6-437a-b43b-d468864ff16f" providerId="ADAL" clId="{66406952-B948-4900-8A14-99E8B1536039}" dt="2025-11-10T16:07:44.983" v="12" actId="1076"/>
          <ac:picMkLst>
            <pc:docMk/>
            <pc:sldMk cId="663839503" sldId="257"/>
            <ac:picMk id="5" creationId="{9D9B1925-C8C3-ECA5-C517-D91436AEF844}"/>
          </ac:picMkLst>
        </pc:picChg>
      </pc:sldChg>
      <pc:sldChg chg="addSp modSp mod">
        <pc:chgData name="Tiinu Uuttu" userId="795ff2c2-8bd6-437a-b43b-d468864ff16f" providerId="ADAL" clId="{66406952-B948-4900-8A14-99E8B1536039}" dt="2025-11-10T16:08:12.045" v="17" actId="14100"/>
        <pc:sldMkLst>
          <pc:docMk/>
          <pc:sldMk cId="4009175702" sldId="258"/>
        </pc:sldMkLst>
        <pc:picChg chg="add mod">
          <ac:chgData name="Tiinu Uuttu" userId="795ff2c2-8bd6-437a-b43b-d468864ff16f" providerId="ADAL" clId="{66406952-B948-4900-8A14-99E8B1536039}" dt="2025-11-10T16:08:12.045" v="17" actId="14100"/>
          <ac:picMkLst>
            <pc:docMk/>
            <pc:sldMk cId="4009175702" sldId="258"/>
            <ac:picMk id="5" creationId="{7B7CBF7A-CBFD-320C-F27C-52BC3C5C4E3B}"/>
          </ac:picMkLst>
        </pc:picChg>
      </pc:sldChg>
      <pc:sldChg chg="addSp modSp mod">
        <pc:chgData name="Tiinu Uuttu" userId="795ff2c2-8bd6-437a-b43b-d468864ff16f" providerId="ADAL" clId="{66406952-B948-4900-8A14-99E8B1536039}" dt="2025-11-10T16:08:55.138" v="23" actId="14100"/>
        <pc:sldMkLst>
          <pc:docMk/>
          <pc:sldMk cId="2975513732" sldId="259"/>
        </pc:sldMkLst>
        <pc:picChg chg="add mod">
          <ac:chgData name="Tiinu Uuttu" userId="795ff2c2-8bd6-437a-b43b-d468864ff16f" providerId="ADAL" clId="{66406952-B948-4900-8A14-99E8B1536039}" dt="2025-11-10T16:08:55.138" v="23" actId="14100"/>
          <ac:picMkLst>
            <pc:docMk/>
            <pc:sldMk cId="2975513732" sldId="259"/>
            <ac:picMk id="5" creationId="{0B164B13-57C5-CA53-8710-D4D0DEB5EE60}"/>
          </ac:picMkLst>
        </pc:picChg>
      </pc:sldChg>
      <pc:sldChg chg="addSp delSp modSp mod">
        <pc:chgData name="Tiinu Uuttu" userId="795ff2c2-8bd6-437a-b43b-d468864ff16f" providerId="ADAL" clId="{66406952-B948-4900-8A14-99E8B1536039}" dt="2025-11-10T16:11:12.476" v="37" actId="14100"/>
        <pc:sldMkLst>
          <pc:docMk/>
          <pc:sldMk cId="3340885412" sldId="260"/>
        </pc:sldMkLst>
        <pc:picChg chg="add mod">
          <ac:chgData name="Tiinu Uuttu" userId="795ff2c2-8bd6-437a-b43b-d468864ff16f" providerId="ADAL" clId="{66406952-B948-4900-8A14-99E8B1536039}" dt="2025-11-10T16:10:49.787" v="34" actId="14100"/>
          <ac:picMkLst>
            <pc:docMk/>
            <pc:sldMk cId="3340885412" sldId="260"/>
            <ac:picMk id="7" creationId="{5287067D-1EBE-20EA-40C4-9B3AD8D20A77}"/>
          </ac:picMkLst>
        </pc:picChg>
        <pc:picChg chg="add mod">
          <ac:chgData name="Tiinu Uuttu" userId="795ff2c2-8bd6-437a-b43b-d468864ff16f" providerId="ADAL" clId="{66406952-B948-4900-8A14-99E8B1536039}" dt="2025-11-10T16:11:12.476" v="37" actId="14100"/>
          <ac:picMkLst>
            <pc:docMk/>
            <pc:sldMk cId="3340885412" sldId="260"/>
            <ac:picMk id="9" creationId="{68E11E1F-D8F1-071C-76C8-6A491345269F}"/>
          </ac:picMkLst>
        </pc:picChg>
      </pc:sldChg>
      <pc:sldChg chg="addSp modSp add mod">
        <pc:chgData name="Tiinu Uuttu" userId="795ff2c2-8bd6-437a-b43b-d468864ff16f" providerId="ADAL" clId="{66406952-B948-4900-8A14-99E8B1536039}" dt="2025-11-12T07:03:08.606" v="155" actId="1076"/>
        <pc:sldMkLst>
          <pc:docMk/>
          <pc:sldMk cId="2628007235" sldId="261"/>
        </pc:sldMkLst>
        <pc:spChg chg="add mod">
          <ac:chgData name="Tiinu Uuttu" userId="795ff2c2-8bd6-437a-b43b-d468864ff16f" providerId="ADAL" clId="{66406952-B948-4900-8A14-99E8B1536039}" dt="2025-11-12T07:03:03.383" v="154" actId="20577"/>
          <ac:spMkLst>
            <pc:docMk/>
            <pc:sldMk cId="2628007235" sldId="261"/>
            <ac:spMk id="4" creationId="{C9282C6F-5261-5C1C-22EF-E383424D7498}"/>
          </ac:spMkLst>
        </pc:spChg>
        <pc:picChg chg="mod">
          <ac:chgData name="Tiinu Uuttu" userId="795ff2c2-8bd6-437a-b43b-d468864ff16f" providerId="ADAL" clId="{66406952-B948-4900-8A14-99E8B1536039}" dt="2025-11-12T07:03:08.606" v="155" actId="1076"/>
          <ac:picMkLst>
            <pc:docMk/>
            <pc:sldMk cId="2628007235" sldId="261"/>
            <ac:picMk id="3" creationId="{9B9CB5DD-29A7-B7F6-8F20-843F44DC8970}"/>
          </ac:picMkLst>
        </pc:picChg>
        <pc:picChg chg="mod">
          <ac:chgData name="Tiinu Uuttu" userId="795ff2c2-8bd6-437a-b43b-d468864ff16f" providerId="ADAL" clId="{66406952-B948-4900-8A14-99E8B1536039}" dt="2025-11-11T08:22:33.203" v="40" actId="1076"/>
          <ac:picMkLst>
            <pc:docMk/>
            <pc:sldMk cId="2628007235" sldId="261"/>
            <ac:picMk id="5" creationId="{01AE5082-F8F5-DC3D-CA03-A1E7460C65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84B695-C743-C566-6A6D-07980A39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E2B5BB-4873-BC9A-53D6-FA3E5EE2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7BCB-6DA5-4D46-84FC-0A56F93D3CF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637A43-9473-8911-2A03-4B5CFF3C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CAA42A-C9D3-0E07-90E7-E1236A8B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8F8-6406-497C-A601-AF1212B7DA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34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36107F-FACB-3706-830C-776756FB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4AB939-65B8-9A71-A091-ABFF460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DB0876-922E-3E3C-091E-0F8D6E632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F87BCB-6DA5-4D46-84FC-0A56F93D3CF5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1B0A08-5388-5204-1815-D665885BE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C3BCCD-789B-50FA-D550-5CF92CD9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8908F8-6406-497C-A601-AF1212B7DA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7D3D7CDC-A076-C42C-CAC0-4D03D490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MINUSTAKO YO-KOKELAS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33E4721-BC8D-7538-B94A-3B93C3C538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467559D-EFEE-E191-0306-3072A89E3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0"/>
            <a:ext cx="9475470" cy="71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7A3E2C98-6E01-4F1E-B30B-7B54EA32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TIETO = osata asiasiältö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2EE2ECA-3CBA-E247-753D-F358C9B66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D9B1925-C8C3-ECA5-C517-D91436AEF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73" y="0"/>
            <a:ext cx="826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3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AAC4104D-0D3B-D572-16E3-30826B98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TAITO = osata tuottaa ulos itsestä tieto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6350B20-04EE-AE0F-3765-C33A70E3C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B7CBF7A-CBFD-320C-F27C-52BC3C5C4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08" y="0"/>
            <a:ext cx="7699664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43D001A8-BD28-F7A0-487C-4EABDBA1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KYPSYYS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7BD8A3B-FE11-4035-D6EA-33345646C7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B164B13-57C5-CA53-8710-D4D0DEB5E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0" y="1"/>
            <a:ext cx="872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4DF8F771-E54D-6208-A9B2-1585651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</a:t>
            </a:r>
            <a:br>
              <a:rPr lang="fi-FI"/>
            </a:b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34D3289-D6D3-4CB1-9741-AA63CD37A0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287067D-1EBE-20EA-40C4-9B3AD8D2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74" y="377190"/>
            <a:ext cx="7478483" cy="546353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8E11E1F-D8F1-071C-76C8-6A4913452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8" y="2537429"/>
            <a:ext cx="4121205" cy="39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8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C206A3-0E69-EFD3-E319-57201F3E1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790C5237-00D2-7146-8F28-2C20D206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</a:t>
            </a:r>
            <a:br>
              <a:rPr lang="fi-FI"/>
            </a:b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B9CB5DD-29A7-B7F6-8F20-843F44DC8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861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1AE5082-F8F5-DC3D-CA03-A1E7460C6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46742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9282C6F-5261-5C1C-22EF-E383424D7498}"/>
              </a:ext>
            </a:extLst>
          </p:cNvPr>
          <p:cNvSpPr txBox="1"/>
          <p:nvPr/>
        </p:nvSpPr>
        <p:spPr>
          <a:xfrm>
            <a:off x="-137160" y="-11430"/>
            <a:ext cx="623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highlight>
                  <a:srgbClr val="00FFFF"/>
                </a:highlight>
              </a:rPr>
              <a:t>Tee itsellesi dokumentti. Se palautetaan ennen joulua. Laita sen otsikoksi Minustako yo-kokelas k26 tai s26</a:t>
            </a:r>
          </a:p>
        </p:txBody>
      </p:sp>
    </p:spTree>
    <p:extLst>
      <p:ext uri="{BB962C8B-B14F-4D97-AF65-F5344CB8AC3E}">
        <p14:creationId xmlns:p14="http://schemas.microsoft.com/office/powerpoint/2010/main" val="262800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</Words>
  <Application>Microsoft Office PowerPoint</Application>
  <PresentationFormat>Laajakuva</PresentationFormat>
  <Paragraphs>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Office-teema</vt:lpstr>
      <vt:lpstr>MINUSTAKO YO-KOKELAS</vt:lpstr>
      <vt:lpstr>TIETO = osata asiasiältö</vt:lpstr>
      <vt:lpstr>TAITO = osata tuottaa ulos itsestä tieto</vt:lpstr>
      <vt:lpstr>KYPSYYS</vt:lpstr>
      <vt:lpstr>TEHTÄVÄ </vt:lpstr>
      <vt:lpstr>TEHTÄVÄ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Tiinu Uuttu</dc:creator>
  <cp:lastModifiedBy>Tiinu Uuttu</cp:lastModifiedBy>
  <cp:revision>1</cp:revision>
  <dcterms:created xsi:type="dcterms:W3CDTF">2025-10-15T08:37:55Z</dcterms:created>
  <dcterms:modified xsi:type="dcterms:W3CDTF">2025-11-12T07:03:10Z</dcterms:modified>
</cp:coreProperties>
</file>