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3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A2A60-4BE0-44C3-BE55-F28E0C79DDFA}" v="20" dt="2026-05-25T09:52:57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u Uuttu" userId="795ff2c2-8bd6-437a-b43b-d468864ff16f" providerId="ADAL" clId="{66406952-B948-4900-8A14-99E8B1536039}"/>
    <pc:docChg chg="custSel addSld delSld modSld sldOrd modMainMaster">
      <pc:chgData name="Tiinu Uuttu" userId="795ff2c2-8bd6-437a-b43b-d468864ff16f" providerId="ADAL" clId="{66406952-B948-4900-8A14-99E8B1536039}" dt="2026-05-25T10:16:09.995" v="1154" actId="1076"/>
      <pc:docMkLst>
        <pc:docMk/>
      </pc:docMkLst>
      <pc:sldChg chg="addSp modSp new del mod">
        <pc:chgData name="Tiinu Uuttu" userId="795ff2c2-8bd6-437a-b43b-d468864ff16f" providerId="ADAL" clId="{66406952-B948-4900-8A14-99E8B1536039}" dt="2026-05-25T05:54:40.490" v="10" actId="47"/>
        <pc:sldMkLst>
          <pc:docMk/>
          <pc:sldMk cId="1542176527" sldId="256"/>
        </pc:sldMkLst>
        <pc:picChg chg="add mod">
          <ac:chgData name="Tiinu Uuttu" userId="795ff2c2-8bd6-437a-b43b-d468864ff16f" providerId="ADAL" clId="{66406952-B948-4900-8A14-99E8B1536039}" dt="2026-05-25T05:38:00.882" v="9" actId="14100"/>
          <ac:picMkLst>
            <pc:docMk/>
            <pc:sldMk cId="1542176527" sldId="256"/>
            <ac:picMk id="3" creationId="{1F4A7EEE-B0F1-8885-181C-62273310902C}"/>
          </ac:picMkLst>
        </pc:picChg>
      </pc:sldChg>
      <pc:sldChg chg="addSp modSp new mod setBg">
        <pc:chgData name="Tiinu Uuttu" userId="795ff2c2-8bd6-437a-b43b-d468864ff16f" providerId="ADAL" clId="{66406952-B948-4900-8A14-99E8B1536039}" dt="2026-05-25T10:16:09.995" v="1154" actId="1076"/>
        <pc:sldMkLst>
          <pc:docMk/>
          <pc:sldMk cId="4097704627" sldId="257"/>
        </pc:sldMkLst>
        <pc:spChg chg="add mod">
          <ac:chgData name="Tiinu Uuttu" userId="795ff2c2-8bd6-437a-b43b-d468864ff16f" providerId="ADAL" clId="{66406952-B948-4900-8A14-99E8B1536039}" dt="2026-05-25T10:15:34.226" v="1153" actId="20577"/>
          <ac:spMkLst>
            <pc:docMk/>
            <pc:sldMk cId="4097704627" sldId="257"/>
            <ac:spMk id="4" creationId="{AD2EEB22-9869-4A65-B511-8ABFF2E923F7}"/>
          </ac:spMkLst>
        </pc:spChg>
        <pc:spChg chg="add mod">
          <ac:chgData name="Tiinu Uuttu" userId="795ff2c2-8bd6-437a-b43b-d468864ff16f" providerId="ADAL" clId="{66406952-B948-4900-8A14-99E8B1536039}" dt="2026-05-25T10:16:09.995" v="1154" actId="1076"/>
          <ac:spMkLst>
            <pc:docMk/>
            <pc:sldMk cId="4097704627" sldId="257"/>
            <ac:spMk id="5" creationId="{EE278973-8581-C1DB-A64A-24EF25A25EB5}"/>
          </ac:spMkLst>
        </pc:spChg>
        <pc:spChg chg="add mod">
          <ac:chgData name="Tiinu Uuttu" userId="795ff2c2-8bd6-437a-b43b-d468864ff16f" providerId="ADAL" clId="{66406952-B948-4900-8A14-99E8B1536039}" dt="2026-05-25T08:57:54.756" v="916" actId="1076"/>
          <ac:spMkLst>
            <pc:docMk/>
            <pc:sldMk cId="4097704627" sldId="257"/>
            <ac:spMk id="6" creationId="{B79A6827-8A57-3017-34B0-FC90AD8026C6}"/>
          </ac:spMkLst>
        </pc:spChg>
        <pc:spChg chg="add mod">
          <ac:chgData name="Tiinu Uuttu" userId="795ff2c2-8bd6-437a-b43b-d468864ff16f" providerId="ADAL" clId="{66406952-B948-4900-8A14-99E8B1536039}" dt="2026-05-25T08:57:44.050" v="915" actId="1076"/>
          <ac:spMkLst>
            <pc:docMk/>
            <pc:sldMk cId="4097704627" sldId="257"/>
            <ac:spMk id="7" creationId="{97F6C46C-01C7-5211-832E-F168E4A21304}"/>
          </ac:spMkLst>
        </pc:spChg>
        <pc:spChg chg="add mod">
          <ac:chgData name="Tiinu Uuttu" userId="795ff2c2-8bd6-437a-b43b-d468864ff16f" providerId="ADAL" clId="{66406952-B948-4900-8A14-99E8B1536039}" dt="2026-05-25T08:58:02.587" v="917" actId="1076"/>
          <ac:spMkLst>
            <pc:docMk/>
            <pc:sldMk cId="4097704627" sldId="257"/>
            <ac:spMk id="8" creationId="{09F81A46-A422-9317-E018-61B6DC649EDC}"/>
          </ac:spMkLst>
        </pc:spChg>
        <pc:spChg chg="add mod">
          <ac:chgData name="Tiinu Uuttu" userId="795ff2c2-8bd6-437a-b43b-d468864ff16f" providerId="ADAL" clId="{66406952-B948-4900-8A14-99E8B1536039}" dt="2026-05-25T09:33:17.145" v="1090" actId="14100"/>
          <ac:spMkLst>
            <pc:docMk/>
            <pc:sldMk cId="4097704627" sldId="257"/>
            <ac:spMk id="9" creationId="{23DCFDC2-3B19-4B7F-65CF-B49422DF3D89}"/>
          </ac:spMkLst>
        </pc:spChg>
        <pc:picChg chg="add mod">
          <ac:chgData name="Tiinu Uuttu" userId="795ff2c2-8bd6-437a-b43b-d468864ff16f" providerId="ADAL" clId="{66406952-B948-4900-8A14-99E8B1536039}" dt="2026-05-25T08:57:36.274" v="914" actId="1076"/>
          <ac:picMkLst>
            <pc:docMk/>
            <pc:sldMk cId="4097704627" sldId="257"/>
            <ac:picMk id="3" creationId="{6B6A85C8-01A3-548D-EEDD-8FB5FECBFA35}"/>
          </ac:picMkLst>
        </pc:picChg>
      </pc:sldChg>
      <pc:sldChg chg="addSp modSp new mod setBg">
        <pc:chgData name="Tiinu Uuttu" userId="795ff2c2-8bd6-437a-b43b-d468864ff16f" providerId="ADAL" clId="{66406952-B948-4900-8A14-99E8B1536039}" dt="2026-05-25T08:58:19.520" v="919"/>
        <pc:sldMkLst>
          <pc:docMk/>
          <pc:sldMk cId="2236002936" sldId="258"/>
        </pc:sldMkLst>
        <pc:picChg chg="add mod">
          <ac:chgData name="Tiinu Uuttu" userId="795ff2c2-8bd6-437a-b43b-d468864ff16f" providerId="ADAL" clId="{66406952-B948-4900-8A14-99E8B1536039}" dt="2026-05-25T06:03:20.688" v="15" actId="14100"/>
          <ac:picMkLst>
            <pc:docMk/>
            <pc:sldMk cId="2236002936" sldId="258"/>
            <ac:picMk id="3" creationId="{7B3A12A1-1684-2551-61DE-3FC837850C4B}"/>
          </ac:picMkLst>
        </pc:picChg>
      </pc:sldChg>
      <pc:sldChg chg="addSp delSp modSp add mod setBg">
        <pc:chgData name="Tiinu Uuttu" userId="795ff2c2-8bd6-437a-b43b-d468864ff16f" providerId="ADAL" clId="{66406952-B948-4900-8A14-99E8B1536039}" dt="2026-05-25T08:58:19.520" v="919"/>
        <pc:sldMkLst>
          <pc:docMk/>
          <pc:sldMk cId="2467494317" sldId="259"/>
        </pc:sldMkLst>
        <pc:picChg chg="add mod">
          <ac:chgData name="Tiinu Uuttu" userId="795ff2c2-8bd6-437a-b43b-d468864ff16f" providerId="ADAL" clId="{66406952-B948-4900-8A14-99E8B1536039}" dt="2026-05-25T06:12:16.486" v="20" actId="14100"/>
          <ac:picMkLst>
            <pc:docMk/>
            <pc:sldMk cId="2467494317" sldId="259"/>
            <ac:picMk id="4" creationId="{993F62FB-F69F-9274-01D2-C937697AC417}"/>
          </ac:picMkLst>
        </pc:picChg>
        <pc:picChg chg="add del mod">
          <ac:chgData name="Tiinu Uuttu" userId="795ff2c2-8bd6-437a-b43b-d468864ff16f" providerId="ADAL" clId="{66406952-B948-4900-8A14-99E8B1536039}" dt="2026-05-25T06:15:49.852" v="36" actId="478"/>
          <ac:picMkLst>
            <pc:docMk/>
            <pc:sldMk cId="2467494317" sldId="259"/>
            <ac:picMk id="6" creationId="{5AEDA603-3657-749C-FCF0-29158F133B37}"/>
          </ac:picMkLst>
        </pc:picChg>
      </pc:sldChg>
      <pc:sldChg chg="addSp modSp new mod setBg">
        <pc:chgData name="Tiinu Uuttu" userId="795ff2c2-8bd6-437a-b43b-d468864ff16f" providerId="ADAL" clId="{66406952-B948-4900-8A14-99E8B1536039}" dt="2026-05-25T08:58:19.520" v="919"/>
        <pc:sldMkLst>
          <pc:docMk/>
          <pc:sldMk cId="1996406083" sldId="260"/>
        </pc:sldMkLst>
        <pc:picChg chg="add mod">
          <ac:chgData name="Tiinu Uuttu" userId="795ff2c2-8bd6-437a-b43b-d468864ff16f" providerId="ADAL" clId="{66406952-B948-4900-8A14-99E8B1536039}" dt="2026-05-25T06:14:07.846" v="29" actId="14100"/>
          <ac:picMkLst>
            <pc:docMk/>
            <pc:sldMk cId="1996406083" sldId="260"/>
            <ac:picMk id="3" creationId="{704B8E28-4A55-A2D6-318D-AA134B1A8301}"/>
          </ac:picMkLst>
        </pc:picChg>
      </pc:sldChg>
      <pc:sldChg chg="addSp modSp add mod setBg">
        <pc:chgData name="Tiinu Uuttu" userId="795ff2c2-8bd6-437a-b43b-d468864ff16f" providerId="ADAL" clId="{66406952-B948-4900-8A14-99E8B1536039}" dt="2026-05-25T08:58:19.520" v="919"/>
        <pc:sldMkLst>
          <pc:docMk/>
          <pc:sldMk cId="941319095" sldId="261"/>
        </pc:sldMkLst>
        <pc:picChg chg="add mod">
          <ac:chgData name="Tiinu Uuttu" userId="795ff2c2-8bd6-437a-b43b-d468864ff16f" providerId="ADAL" clId="{66406952-B948-4900-8A14-99E8B1536039}" dt="2026-05-25T06:15:33.263" v="33" actId="1076"/>
          <ac:picMkLst>
            <pc:docMk/>
            <pc:sldMk cId="941319095" sldId="261"/>
            <ac:picMk id="4" creationId="{BB773C9E-C81E-6248-A4D0-E813FA8201C7}"/>
          </ac:picMkLst>
        </pc:picChg>
      </pc:sldChg>
      <pc:sldChg chg="addSp modSp new mod ord setBg">
        <pc:chgData name="Tiinu Uuttu" userId="795ff2c2-8bd6-437a-b43b-d468864ff16f" providerId="ADAL" clId="{66406952-B948-4900-8A14-99E8B1536039}" dt="2026-05-25T09:03:30.407" v="1005" actId="1076"/>
        <pc:sldMkLst>
          <pc:docMk/>
          <pc:sldMk cId="446578499" sldId="262"/>
        </pc:sldMkLst>
        <pc:spChg chg="add mod">
          <ac:chgData name="Tiinu Uuttu" userId="795ff2c2-8bd6-437a-b43b-d468864ff16f" providerId="ADAL" clId="{66406952-B948-4900-8A14-99E8B1536039}" dt="2026-05-25T09:01:00.603" v="991" actId="1076"/>
          <ac:spMkLst>
            <pc:docMk/>
            <pc:sldMk cId="446578499" sldId="262"/>
            <ac:spMk id="2" creationId="{8C933679-41C9-5171-A230-655AADA35C23}"/>
          </ac:spMkLst>
        </pc:spChg>
        <pc:picChg chg="add mod">
          <ac:chgData name="Tiinu Uuttu" userId="795ff2c2-8bd6-437a-b43b-d468864ff16f" providerId="ADAL" clId="{66406952-B948-4900-8A14-99E8B1536039}" dt="2026-05-25T09:01:04.114" v="992" actId="1076"/>
          <ac:picMkLst>
            <pc:docMk/>
            <pc:sldMk cId="446578499" sldId="262"/>
            <ac:picMk id="4" creationId="{7176AAE2-EE4C-6F52-0B76-1781A55894B3}"/>
          </ac:picMkLst>
        </pc:picChg>
        <pc:picChg chg="add mod">
          <ac:chgData name="Tiinu Uuttu" userId="795ff2c2-8bd6-437a-b43b-d468864ff16f" providerId="ADAL" clId="{66406952-B948-4900-8A14-99E8B1536039}" dt="2026-05-25T09:01:07.230" v="993" actId="1076"/>
          <ac:picMkLst>
            <pc:docMk/>
            <pc:sldMk cId="446578499" sldId="262"/>
            <ac:picMk id="6" creationId="{B233E589-AD09-E404-F73A-EC23BB884EDF}"/>
          </ac:picMkLst>
        </pc:picChg>
        <pc:picChg chg="add mod">
          <ac:chgData name="Tiinu Uuttu" userId="795ff2c2-8bd6-437a-b43b-d468864ff16f" providerId="ADAL" clId="{66406952-B948-4900-8A14-99E8B1536039}" dt="2026-05-25T09:02:08.191" v="996" actId="1076"/>
          <ac:picMkLst>
            <pc:docMk/>
            <pc:sldMk cId="446578499" sldId="262"/>
            <ac:picMk id="8" creationId="{6232BB74-2CEB-320F-E93A-E3592C2D882A}"/>
          </ac:picMkLst>
        </pc:picChg>
        <pc:picChg chg="add mod">
          <ac:chgData name="Tiinu Uuttu" userId="795ff2c2-8bd6-437a-b43b-d468864ff16f" providerId="ADAL" clId="{66406952-B948-4900-8A14-99E8B1536039}" dt="2026-05-25T09:03:30.407" v="1005" actId="1076"/>
          <ac:picMkLst>
            <pc:docMk/>
            <pc:sldMk cId="446578499" sldId="262"/>
            <ac:picMk id="10" creationId="{3D715EBD-2FB9-3112-EBB6-904FBDCF3D29}"/>
          </ac:picMkLst>
        </pc:picChg>
      </pc:sldChg>
      <pc:sldChg chg="add setBg">
        <pc:chgData name="Tiinu Uuttu" userId="795ff2c2-8bd6-437a-b43b-d468864ff16f" providerId="ADAL" clId="{66406952-B948-4900-8A14-99E8B1536039}" dt="2026-05-25T08:58:19.520" v="919"/>
        <pc:sldMkLst>
          <pc:docMk/>
          <pc:sldMk cId="660000556" sldId="263"/>
        </pc:sldMkLst>
      </pc:sldChg>
      <pc:sldChg chg="addSp modSp new mod">
        <pc:chgData name="Tiinu Uuttu" userId="795ff2c2-8bd6-437a-b43b-d468864ff16f" providerId="ADAL" clId="{66406952-B948-4900-8A14-99E8B1536039}" dt="2026-05-25T09:27:52.075" v="1037" actId="14100"/>
        <pc:sldMkLst>
          <pc:docMk/>
          <pc:sldMk cId="1114557503" sldId="264"/>
        </pc:sldMkLst>
        <pc:spChg chg="add mod">
          <ac:chgData name="Tiinu Uuttu" userId="795ff2c2-8bd6-437a-b43b-d468864ff16f" providerId="ADAL" clId="{66406952-B948-4900-8A14-99E8B1536039}" dt="2026-05-25T09:27:52.075" v="1037" actId="14100"/>
          <ac:spMkLst>
            <pc:docMk/>
            <pc:sldMk cId="1114557503" sldId="264"/>
            <ac:spMk id="4" creationId="{5D7CAECB-C52E-D52B-B627-CB4AEA31F021}"/>
          </ac:spMkLst>
        </pc:spChg>
        <pc:picChg chg="add mod">
          <ac:chgData name="Tiinu Uuttu" userId="795ff2c2-8bd6-437a-b43b-d468864ff16f" providerId="ADAL" clId="{66406952-B948-4900-8A14-99E8B1536039}" dt="2026-05-25T09:21:36.701" v="1009" actId="14100"/>
          <ac:picMkLst>
            <pc:docMk/>
            <pc:sldMk cId="1114557503" sldId="264"/>
            <ac:picMk id="3" creationId="{83EEE422-B660-8ADA-2D44-23AEC2652D3E}"/>
          </ac:picMkLst>
        </pc:picChg>
      </pc:sldChg>
      <pc:sldChg chg="addSp modSp new mod modAnim">
        <pc:chgData name="Tiinu Uuttu" userId="795ff2c2-8bd6-437a-b43b-d468864ff16f" providerId="ADAL" clId="{66406952-B948-4900-8A14-99E8B1536039}" dt="2026-05-25T09:52:57.786" v="1152"/>
        <pc:sldMkLst>
          <pc:docMk/>
          <pc:sldMk cId="204709462" sldId="265"/>
        </pc:sldMkLst>
        <pc:spChg chg="add mod">
          <ac:chgData name="Tiinu Uuttu" userId="795ff2c2-8bd6-437a-b43b-d468864ff16f" providerId="ADAL" clId="{66406952-B948-4900-8A14-99E8B1536039}" dt="2026-05-25T09:49:07.862" v="1126" actId="1076"/>
          <ac:spMkLst>
            <pc:docMk/>
            <pc:sldMk cId="204709462" sldId="265"/>
            <ac:spMk id="2" creationId="{5B11D5BE-0C39-D37F-A5D4-8F1A7CBC1717}"/>
          </ac:spMkLst>
        </pc:spChg>
        <pc:spChg chg="add mod">
          <ac:chgData name="Tiinu Uuttu" userId="795ff2c2-8bd6-437a-b43b-d468864ff16f" providerId="ADAL" clId="{66406952-B948-4900-8A14-99E8B1536039}" dt="2026-05-25T09:51:55.295" v="1147" actId="1076"/>
          <ac:spMkLst>
            <pc:docMk/>
            <pc:sldMk cId="204709462" sldId="265"/>
            <ac:spMk id="5" creationId="{6629359B-1748-0E5C-6D4A-748982964D81}"/>
          </ac:spMkLst>
        </pc:spChg>
        <pc:spChg chg="add mod">
          <ac:chgData name="Tiinu Uuttu" userId="795ff2c2-8bd6-437a-b43b-d468864ff16f" providerId="ADAL" clId="{66406952-B948-4900-8A14-99E8B1536039}" dt="2026-05-25T09:52:34.457" v="1149" actId="207"/>
          <ac:spMkLst>
            <pc:docMk/>
            <pc:sldMk cId="204709462" sldId="265"/>
            <ac:spMk id="6" creationId="{2AD84EA9-777F-24F6-9A52-AC2DACBC43B4}"/>
          </ac:spMkLst>
        </pc:spChg>
        <pc:picChg chg="add mod">
          <ac:chgData name="Tiinu Uuttu" userId="795ff2c2-8bd6-437a-b43b-d468864ff16f" providerId="ADAL" clId="{66406952-B948-4900-8A14-99E8B1536039}" dt="2026-05-25T09:50:51.962" v="1140" actId="1076"/>
          <ac:picMkLst>
            <pc:docMk/>
            <pc:sldMk cId="204709462" sldId="265"/>
            <ac:picMk id="4" creationId="{D038EAEB-73E2-F9A0-9A82-093A53E35C72}"/>
          </ac:picMkLst>
        </pc:picChg>
      </pc:sldChg>
      <pc:sldMasterChg chg="setBg modSldLayout">
        <pc:chgData name="Tiinu Uuttu" userId="795ff2c2-8bd6-437a-b43b-d468864ff16f" providerId="ADAL" clId="{66406952-B948-4900-8A14-99E8B1536039}" dt="2026-05-25T08:58:19.520" v="919"/>
        <pc:sldMasterMkLst>
          <pc:docMk/>
          <pc:sldMasterMk cId="1073972994" sldId="2147483648"/>
        </pc:sldMasterMkLst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2260728991" sldId="2147483649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3812839391" sldId="2147483650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1740623549" sldId="2147483651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3587254072" sldId="2147483652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1888804" sldId="2147483653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2077654573" sldId="2147483654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2559347440" sldId="2147483655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1812635165" sldId="2147483656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2959090531" sldId="2147483657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4095540674" sldId="2147483658"/>
          </pc:sldLayoutMkLst>
        </pc:sldLayoutChg>
        <pc:sldLayoutChg chg="setBg">
          <pc:chgData name="Tiinu Uuttu" userId="795ff2c2-8bd6-437a-b43b-d468864ff16f" providerId="ADAL" clId="{66406952-B948-4900-8A14-99E8B1536039}" dt="2026-05-25T08:58:19.520" v="919"/>
          <pc:sldLayoutMkLst>
            <pc:docMk/>
            <pc:sldMasterMk cId="1073972994" sldId="2147483648"/>
            <pc:sldLayoutMk cId="172114450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A7108-4DCB-49C8-6113-32927DD38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DBBC32-95FB-E00A-E4DE-C17EA895A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4C75C8-D70E-6C37-894D-1A5DA8FC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3F0B32-65CD-9666-BF16-7071D14F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3CEF59-3A42-BDE3-7E84-8CA91DC1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72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2E8A10-45C3-DBF8-E293-4BB1E14F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D5EE35A-40C2-CEBF-5A8E-DF230DBB2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24BD94-4741-12E4-CAF2-040EBDCF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E7282C-DC2F-6CE6-E9AF-DA3D3822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159F97-34F4-638F-B9AD-7CC5AA96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5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ABD2B9D-E078-9047-D79A-16EEBE17A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DF4848-A8B6-E651-2DE0-347F50247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5D90BA-C6B8-E238-C313-F27356D6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FD4A4E-FF2F-2136-8A8E-80AB0656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C77883-2E9F-55F9-5FB5-E0F4F062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14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982D1-1DA2-AB54-3578-5D32818F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30589F-8B63-1983-5CCB-029669655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E9D0D-65D0-FBE8-0CB5-60C85859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B31C0E-54C8-25DE-E07A-FCE19ACE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BD49CC-A275-9E35-93FB-2E3F86D0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83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1C3AC-FCEA-3CA9-177E-B302870C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A5E7EE-9A9C-479A-D555-D55C68F82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E78AF-67A1-EA3C-66A1-31769787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16B508-B889-1E7B-51D3-3970095C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972ED8-68E4-FBC6-E832-E63DE411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62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2BB0E-8DB1-2FB8-C1BA-8853B809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226121-E59D-07BF-60F7-6B2DCDDE8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FE54AE-A096-E16D-70B6-FF1F20420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F670AA1-A1CA-32DE-791D-D2C29541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9929A4-43C2-47B7-907A-C6B144C3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4D4720-511A-1BBF-EAB4-EDE88468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25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0E018F-BF5F-3192-D6E8-253AF6F5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45A6C4-EC17-8380-6DE3-24CE50C6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E4D9EE-A302-92BD-9EC5-4ACC4A2F6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1CB34B-9A1C-99FA-4E79-2170BAB89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C564E6-5A24-8258-34F1-8C21B03BD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24156C8-B1B1-4D34-32EF-96832F6A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3ED7440-6861-992E-6550-824C5B89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589ED4-F048-2809-2394-F2315371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63431-FA59-CDBB-AE25-B4E26F18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694B88-47F7-D6FC-1A03-1D136AD5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81F49F-E440-35E4-AD39-E1029FC5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D251C8-01D0-1F3A-CC33-825D5B1B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65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5A8B1EF-8D62-AB9F-E971-65D83F7B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4BEB9FB-C28E-3DB9-3581-4791403E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E20DE6-D9D3-67A9-986E-2B5FFC09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34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DC4BF9-561A-B4D1-0313-3981E1D9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12FC88-F68C-8828-59DB-360B11B6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792C93-F76B-8358-859B-791F0F723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D49840-56A4-3233-8C26-AD349552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7DE006-7811-ECBB-93C7-6DB24864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CB5E57-89AA-3ACA-1644-1EC00D74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63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5D63D8-927A-1CDD-1E75-B15CD2FD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453B00-D09C-8BFF-9B84-B313C5985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431CD8-B1F9-EE08-AF91-0EABE703A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3033ED-0C69-C02E-0C68-44D96947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239B3B4-9555-733A-4792-433DA28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ECC1F5-984D-5306-AA94-7A582B40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0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5FEF59-72D8-4964-2E9B-CBF0A7CF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8D82CE-CED4-D2F0-6414-2D166C677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E24F40-90BD-C450-C08A-130DA93D8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8D7380-3E1C-4727-8AAB-1FE6AC547A23}" type="datetimeFigureOut">
              <a:rPr lang="fi-FI" smtClean="0"/>
              <a:t>25.5.2026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EFFF6E-BE3D-1C59-4A66-A196DAFAA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BA12AB-24BA-6356-0123-2BF4B4B94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8AEADC-E573-4EAC-A955-76570B12C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97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ulutuskalenteri.xamk.f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ing.com/videos/riverview/relatedvideo?q=Pida%20Huolta%20Pave%20Maijanen&amp;mid=E8B0BF6D5CD8A004FA59E8B0BF6D5CD8A004FA59&amp;ajaxhist=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B6A85C8-01A3-548D-EEDD-8FB5FECB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2" y="187672"/>
            <a:ext cx="10618385" cy="355416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D2EEB22-9869-4A65-B511-8ABFF2E923F7}"/>
              </a:ext>
            </a:extLst>
          </p:cNvPr>
          <p:cNvSpPr txBox="1"/>
          <p:nvPr/>
        </p:nvSpPr>
        <p:spPr>
          <a:xfrm>
            <a:off x="365760" y="3817051"/>
            <a:ext cx="11039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1. Itsenäinen opiskelu-verkko-opinnot-monimuoto-opinnot = kaikki materiaalit netissä jollain oppimisalustalla. Oppiminen tapahtuu omaan tahtiin ohjeiden mukaisesti: luennot, tehtävät, videot, verkkoluennot, kirjallinen materiaali, ryhmätehtävät, lopputyö – hyvin erilaisia toimintatapoja aiheesta riippuen. Tutustu sisältöön ja suoritusohjeisiin – päätä osallistua – ilmoittaudu – osallistu ja tee -&gt; suoritus omaan opintopolkuun -&gt; lukion opintoihin MS, Niina merkitsee, kun näytät suorituksen omasta opintopolusta</a:t>
            </a:r>
          </a:p>
          <a:p>
            <a:endParaRPr lang="fi-FI" dirty="0"/>
          </a:p>
          <a:p>
            <a:r>
              <a:rPr lang="fi-FI" dirty="0"/>
              <a:t>2. Keskittyminen kyseiseen asiaan: - aktiivinen osallistuminen: viittaa, kysy, kirjoita muistiinpanoja, ks. lisää netistä, sovella omaan elämään jne. (lepo-liikunta-leipä</a:t>
            </a:r>
          </a:p>
          <a:p>
            <a:endParaRPr lang="fi-FI" dirty="0"/>
          </a:p>
          <a:p>
            <a:r>
              <a:rPr lang="fi-FI" dirty="0"/>
              <a:t>3. Mikä on tärkeää elämässä? Jokaiseen elämänvaiheeseen liittyy erilaisia asioita….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E278973-8581-C1DB-A64A-24EF25A25EB5}"/>
              </a:ext>
            </a:extLst>
          </p:cNvPr>
          <p:cNvSpPr txBox="1"/>
          <p:nvPr/>
        </p:nvSpPr>
        <p:spPr>
          <a:xfrm>
            <a:off x="3841575" y="1472382"/>
            <a:ext cx="17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79A6827-8A57-3017-34B0-FC90AD8026C6}"/>
              </a:ext>
            </a:extLst>
          </p:cNvPr>
          <p:cNvSpPr txBox="1"/>
          <p:nvPr/>
        </p:nvSpPr>
        <p:spPr>
          <a:xfrm>
            <a:off x="643932" y="1395438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7F6C46C-01C7-5211-832E-F168E4A21304}"/>
              </a:ext>
            </a:extLst>
          </p:cNvPr>
          <p:cNvSpPr txBox="1"/>
          <p:nvPr/>
        </p:nvSpPr>
        <p:spPr>
          <a:xfrm>
            <a:off x="7494796" y="1425588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9F81A46-A422-9317-E018-61B6DC649EDC}"/>
              </a:ext>
            </a:extLst>
          </p:cNvPr>
          <p:cNvSpPr txBox="1"/>
          <p:nvPr/>
        </p:nvSpPr>
        <p:spPr>
          <a:xfrm>
            <a:off x="643932" y="2421579"/>
            <a:ext cx="2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9" name="Iloiset kasvot 8">
            <a:extLst>
              <a:ext uri="{FF2B5EF4-FFF2-40B4-BE49-F238E27FC236}">
                <a16:creationId xmlns:a16="http://schemas.microsoft.com/office/drawing/2014/main" id="{23DCFDC2-3B19-4B7F-65CF-B49422DF3D89}"/>
              </a:ext>
            </a:extLst>
          </p:cNvPr>
          <p:cNvSpPr/>
          <p:nvPr/>
        </p:nvSpPr>
        <p:spPr>
          <a:xfrm>
            <a:off x="5953124" y="5794114"/>
            <a:ext cx="506042" cy="373222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70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3EEE422-B660-8ADA-2D44-23AEC265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" y="466778"/>
            <a:ext cx="8574006" cy="457520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D7CAECB-C52E-D52B-B627-CB4AEA31F021}"/>
              </a:ext>
            </a:extLst>
          </p:cNvPr>
          <p:cNvSpPr txBox="1"/>
          <p:nvPr/>
        </p:nvSpPr>
        <p:spPr>
          <a:xfrm>
            <a:off x="6498077" y="5389124"/>
            <a:ext cx="5525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hlinkClick r:id="rId3"/>
              </a:rPr>
              <a:t>VERKKO-OPINNOT ESIM. https://koulutuskalenteri.xamk.fi/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1455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B3A12A1-1684-2551-61DE-3FC837850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0" y="321202"/>
            <a:ext cx="3589375" cy="51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0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07C5D-46E5-E85D-7AC0-E8A868A32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1564B2E-06C4-4E70-964B-96A51721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0" y="321202"/>
            <a:ext cx="3589375" cy="519948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93F62FB-F69F-9274-01D2-C937697AC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07" y="845820"/>
            <a:ext cx="3589375" cy="52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CABBA-FF6B-C4E1-76B9-FCB9E172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DEED2E6-E8E3-9D83-431A-5C64C9425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0" y="321202"/>
            <a:ext cx="3589375" cy="519948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A831733-F958-2033-74A9-3232CDE27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07" y="845820"/>
            <a:ext cx="3589375" cy="52014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974B95-A4CE-B04C-7284-0F2F1E1E3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94" y="1704000"/>
            <a:ext cx="3565186" cy="48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0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04B8E28-4A55-A2D6-318D-AA134B1A8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0" y="113537"/>
            <a:ext cx="4606380" cy="65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0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FBABB-E909-2BA7-A188-729EC95F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67A0B7C-0AB9-D029-5F83-80267AB8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0" y="113537"/>
            <a:ext cx="4606380" cy="655074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B773C9E-C81E-6248-A4D0-E813FA820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06" y="304639"/>
            <a:ext cx="4235668" cy="62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C933679-41C9-5171-A230-655AADA35C23}"/>
              </a:ext>
            </a:extLst>
          </p:cNvPr>
          <p:cNvSpPr txBox="1"/>
          <p:nvPr/>
        </p:nvSpPr>
        <p:spPr>
          <a:xfrm>
            <a:off x="421984" y="175098"/>
            <a:ext cx="86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Oma abivuosi, suunnitelman tarkistaminen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76AAE2-EE4C-6F52-0B76-1781A558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4" y="759873"/>
            <a:ext cx="4865285" cy="244215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233E589-AD09-E404-F73A-EC23BB884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4" y="3429000"/>
            <a:ext cx="8780384" cy="321832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232BB74-2CEB-320F-E93A-E3592C2D8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52" y="782552"/>
            <a:ext cx="6115364" cy="24194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D715EBD-2FB9-3112-EBB6-904FBDCF3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81" y="3429000"/>
            <a:ext cx="2658566" cy="28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B11D5BE-0C39-D37F-A5D4-8F1A7CBC1717}"/>
              </a:ext>
            </a:extLst>
          </p:cNvPr>
          <p:cNvSpPr txBox="1"/>
          <p:nvPr/>
        </p:nvSpPr>
        <p:spPr>
          <a:xfrm>
            <a:off x="525295" y="206514"/>
            <a:ext cx="850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Pave Maijanen </a:t>
            </a:r>
            <a:r>
              <a:rPr lang="fi-FI" sz="4000" dirty="0">
                <a:hlinkClick r:id="rId2"/>
              </a:rPr>
              <a:t>Pidä huolta</a:t>
            </a:r>
            <a:endParaRPr lang="fi-FI" sz="4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038EAEB-73E2-F9A0-9A82-093A53E3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31" y="206514"/>
            <a:ext cx="4667074" cy="302817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629359B-1748-0E5C-6D4A-748982964D81}"/>
              </a:ext>
            </a:extLst>
          </p:cNvPr>
          <p:cNvSpPr txBox="1"/>
          <p:nvPr/>
        </p:nvSpPr>
        <p:spPr>
          <a:xfrm>
            <a:off x="233465" y="914400"/>
            <a:ext cx="676616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600" dirty="0"/>
              <a:t>Pidä huolta </a:t>
            </a:r>
            <a:r>
              <a:rPr lang="fi-FI" sz="2600" dirty="0" err="1"/>
              <a:t>itsestäs</a:t>
            </a:r>
            <a:r>
              <a:rPr lang="fi-FI" sz="2600" dirty="0"/>
              <a:t> ja niistä jotka kärsii </a:t>
            </a:r>
          </a:p>
          <a:p>
            <a:r>
              <a:rPr lang="fi-FI" sz="2600" dirty="0"/>
              <a:t>Anna almu sille joka elääkseen sen </a:t>
            </a:r>
            <a:r>
              <a:rPr lang="fi-FI" sz="2600" dirty="0" err="1"/>
              <a:t>tarvii</a:t>
            </a:r>
            <a:r>
              <a:rPr lang="fi-FI" sz="2600" dirty="0"/>
              <a:t> Muista siellä rakentaa missä koti maahan sortuu </a:t>
            </a:r>
          </a:p>
          <a:p>
            <a:r>
              <a:rPr lang="fi-FI" sz="2600" dirty="0"/>
              <a:t>Koeta niitä rohkaista jotka päätöksissään horjuu</a:t>
            </a:r>
          </a:p>
          <a:p>
            <a:r>
              <a:rPr lang="fi-FI" sz="2600" dirty="0"/>
              <a:t>Sillä jokainen joka apua saa sitä joskus </a:t>
            </a:r>
            <a:r>
              <a:rPr lang="fi-FI" sz="2600" dirty="0" err="1"/>
              <a:t>tajuu</a:t>
            </a:r>
            <a:r>
              <a:rPr lang="fi-FI" sz="2600" dirty="0"/>
              <a:t> myös antaa</a:t>
            </a:r>
          </a:p>
          <a:p>
            <a:endParaRPr lang="fi-FI" sz="2600" dirty="0"/>
          </a:p>
          <a:p>
            <a:r>
              <a:rPr lang="fi-FI" sz="2600" dirty="0"/>
              <a:t>Pidä huolta luonnosta se </a:t>
            </a:r>
            <a:r>
              <a:rPr lang="fi-FI" sz="2600" dirty="0" err="1"/>
              <a:t>susta</a:t>
            </a:r>
            <a:r>
              <a:rPr lang="fi-FI" sz="2600" dirty="0"/>
              <a:t> huolen pitää Pidä </a:t>
            </a:r>
            <a:r>
              <a:rPr lang="fi-FI" sz="2600" dirty="0" err="1"/>
              <a:t>kii</a:t>
            </a:r>
            <a:r>
              <a:rPr lang="fi-FI" sz="2600" dirty="0"/>
              <a:t> päätöksistä niistä voima itää </a:t>
            </a:r>
          </a:p>
          <a:p>
            <a:r>
              <a:rPr lang="fi-FI" sz="2600" dirty="0"/>
              <a:t>Muista vanhukset ei kuulu vanhainkotiin </a:t>
            </a:r>
          </a:p>
          <a:p>
            <a:r>
              <a:rPr lang="fi-FI" sz="2600" dirty="0"/>
              <a:t>Toimi niin ettei nuorukaiset joudu uusiin sotiin</a:t>
            </a:r>
          </a:p>
          <a:p>
            <a:r>
              <a:rPr lang="fi-FI" sz="2600" dirty="0"/>
              <a:t>Sillä jokainen joka apua saa sitä joskus </a:t>
            </a:r>
            <a:r>
              <a:rPr lang="fi-FI" sz="2600" dirty="0" err="1"/>
              <a:t>tajuu</a:t>
            </a:r>
            <a:r>
              <a:rPr lang="fi-FI" sz="2600" dirty="0"/>
              <a:t> myös antaa</a:t>
            </a:r>
          </a:p>
          <a:p>
            <a:endParaRPr lang="fi-FI" sz="2600" dirty="0"/>
          </a:p>
        </p:txBody>
      </p:sp>
      <p:sp>
        <p:nvSpPr>
          <p:cNvPr id="6" name="Sydän 5">
            <a:extLst>
              <a:ext uri="{FF2B5EF4-FFF2-40B4-BE49-F238E27FC236}">
                <a16:creationId xmlns:a16="http://schemas.microsoft.com/office/drawing/2014/main" id="{2AD84EA9-777F-24F6-9A52-AC2DACBC43B4}"/>
              </a:ext>
            </a:extLst>
          </p:cNvPr>
          <p:cNvSpPr/>
          <p:nvPr/>
        </p:nvSpPr>
        <p:spPr>
          <a:xfrm>
            <a:off x="9333168" y="4455268"/>
            <a:ext cx="1231070" cy="1225685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207</Words>
  <Application>Microsoft Office PowerPoint</Application>
  <PresentationFormat>Laajakuva</PresentationFormat>
  <Paragraphs>21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Tiinu Uuttu</dc:creator>
  <cp:lastModifiedBy>Tiinu Uuttu</cp:lastModifiedBy>
  <cp:revision>1</cp:revision>
  <dcterms:created xsi:type="dcterms:W3CDTF">2026-05-25T05:36:45Z</dcterms:created>
  <dcterms:modified xsi:type="dcterms:W3CDTF">2026-05-25T10:16:19Z</dcterms:modified>
</cp:coreProperties>
</file>