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ABCD10EE-EDFC-4E62-ABE6-0BAFFDBC6884}" type="datetimeFigureOut">
              <a:rPr lang="fi-FI" smtClean="0"/>
              <a:t>17.11.2016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13E27D79-2366-4B70-B1FC-1D614F0B4EB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10EE-EDFC-4E62-ABE6-0BAFFDBC6884}" type="datetimeFigureOut">
              <a:rPr lang="fi-FI" smtClean="0"/>
              <a:t>17.11.2016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7D79-2366-4B70-B1FC-1D614F0B4EB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10EE-EDFC-4E62-ABE6-0BAFFDBC6884}" type="datetimeFigureOut">
              <a:rPr lang="fi-FI" smtClean="0"/>
              <a:t>17.11.2016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7D79-2366-4B70-B1FC-1D614F0B4EB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10EE-EDFC-4E62-ABE6-0BAFFDBC6884}" type="datetimeFigureOut">
              <a:rPr lang="fi-FI" smtClean="0"/>
              <a:t>17.11.2016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7D79-2366-4B70-B1FC-1D614F0B4EB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10EE-EDFC-4E62-ABE6-0BAFFDBC6884}" type="datetimeFigureOut">
              <a:rPr lang="fi-FI" smtClean="0"/>
              <a:t>17.11.2016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7D79-2366-4B70-B1FC-1D614F0B4EB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10EE-EDFC-4E62-ABE6-0BAFFDBC6884}" type="datetimeFigureOut">
              <a:rPr lang="fi-FI" smtClean="0"/>
              <a:t>17.11.2016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7D79-2366-4B70-B1FC-1D614F0B4EBA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10EE-EDFC-4E62-ABE6-0BAFFDBC6884}" type="datetimeFigureOut">
              <a:rPr lang="fi-FI" smtClean="0"/>
              <a:t>17.11.2016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7D79-2366-4B70-B1FC-1D614F0B4EBA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10EE-EDFC-4E62-ABE6-0BAFFDBC6884}" type="datetimeFigureOut">
              <a:rPr lang="fi-FI" smtClean="0"/>
              <a:t>17.11.2016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7D79-2366-4B70-B1FC-1D614F0B4EB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10EE-EDFC-4E62-ABE6-0BAFFDBC6884}" type="datetimeFigureOut">
              <a:rPr lang="fi-FI" smtClean="0"/>
              <a:t>17.11.2016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7D79-2366-4B70-B1FC-1D614F0B4EB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ABCD10EE-EDFC-4E62-ABE6-0BAFFDBC6884}" type="datetimeFigureOut">
              <a:rPr lang="fi-FI" smtClean="0"/>
              <a:t>17.11.2016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13E27D79-2366-4B70-B1FC-1D614F0B4EB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ABCD10EE-EDFC-4E62-ABE6-0BAFFDBC6884}" type="datetimeFigureOut">
              <a:rPr lang="fi-FI" smtClean="0"/>
              <a:t>17.11.2016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13E27D79-2366-4B70-B1FC-1D614F0B4EB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BCD10EE-EDFC-4E62-ABE6-0BAFFDBC6884}" type="datetimeFigureOut">
              <a:rPr lang="fi-FI" smtClean="0"/>
              <a:t>17.11.2016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3E27D79-2366-4B70-B1FC-1D614F0B4EBA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Opiskelutaidot ja aineenopettajan ohjaus</a:t>
            </a:r>
            <a:endParaRPr lang="fi-FI" dirty="0"/>
          </a:p>
        </p:txBody>
      </p:sp>
      <p:sp>
        <p:nvSpPr>
          <p:cNvPr id="7" name="Alaotsikko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Matemaattiset aineet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8808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Perustus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Matemaattiset aineet pohjautuvat suurilta osin aikaisemmin opittuun. Jos perusta ei ole kunnossa, uuden oppiminen on vaikeaa.</a:t>
            </a:r>
          </a:p>
          <a:p>
            <a:r>
              <a:rPr lang="fi-FI" dirty="0" smtClean="0"/>
              <a:t>Välillä aiheet ovat muista irrallisia (kuten geometria), mutta sielläkin tarvitaan perustaitoja, kuten polynomien sieventämistä ja murtoluvuilla laskemista.</a:t>
            </a:r>
          </a:p>
          <a:p>
            <a:r>
              <a:rPr lang="fi-FI" dirty="0" smtClean="0"/>
              <a:t>Jos perustassa on aukkoja, paikkaa ne harjoittelemalla.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17204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Miten opiskelen?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Keskity kokonaisuuden ymmärtämiseen ja pohdi, mikä merkitys asialla on ja mihin se liittyy.</a:t>
            </a:r>
          </a:p>
          <a:p>
            <a:r>
              <a:rPr lang="fi-FI" dirty="0" smtClean="0"/>
              <a:t>Pura tehtävä pieniin osiin. Mitä tiedetään? Mitä kysytään? Tarvittaessa voi piirtää kuvan.</a:t>
            </a:r>
          </a:p>
          <a:p>
            <a:r>
              <a:rPr lang="fi-FI" dirty="0"/>
              <a:t>Matematiikkaa oppii laskemalla, tekemällä, pohdiskelemalla ja keskustelemalla. </a:t>
            </a:r>
          </a:p>
          <a:p>
            <a:pPr marL="0" indent="0">
              <a:buNone/>
            </a:pPr>
            <a:r>
              <a:rPr lang="fi-FI" dirty="0" smtClean="0"/>
              <a:t>(Lähde: Lukio-suunta 2016 </a:t>
            </a:r>
            <a:r>
              <a:rPr lang="fi-FI" dirty="0" err="1" smtClean="0"/>
              <a:t>SanomaPro</a:t>
            </a:r>
            <a:r>
              <a:rPr lang="fi-FI" dirty="0" smtClean="0"/>
              <a:t>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89383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Miten opiskelen?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Keskity opetukseen</a:t>
            </a:r>
          </a:p>
          <a:p>
            <a:pPr lvl="1"/>
            <a:r>
              <a:rPr lang="fi-FI" dirty="0" smtClean="0"/>
              <a:t>Teoria (opettaja/videot), esimerkit</a:t>
            </a:r>
          </a:p>
          <a:p>
            <a:r>
              <a:rPr lang="fi-FI" dirty="0" smtClean="0"/>
              <a:t>Harjoittele tehtävillä</a:t>
            </a:r>
          </a:p>
          <a:p>
            <a:r>
              <a:rPr lang="fi-FI" dirty="0" smtClean="0"/>
              <a:t>Käytä esimerkkejä apuna</a:t>
            </a:r>
          </a:p>
          <a:p>
            <a:r>
              <a:rPr lang="fi-FI" dirty="0" smtClean="0"/>
              <a:t>Kysy apua, miettikää yhdessä</a:t>
            </a:r>
          </a:p>
          <a:p>
            <a:r>
              <a:rPr lang="fi-FI" dirty="0" smtClean="0"/>
              <a:t>Harjoittele ja vahvista osaamistasi. Muista perustella aina, muuten sitäkään ei opi.</a:t>
            </a:r>
          </a:p>
          <a:p>
            <a:r>
              <a:rPr lang="fi-FI" dirty="0" smtClean="0"/>
              <a:t>Tärkeintä on ymmärtää, mitä tekee!</a:t>
            </a:r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19018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Tehtävän ratkaiseminen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i-FI" dirty="0" smtClean="0"/>
              <a:t>Lue tehtävänanto huolellisesti!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Tehtävän alkuun kirjoitetaan kaikki alkutiedot ja tarvittavat kaavat. Kirjoita matematiikassa myös lasku/yhtälö/ funktio, joka on tarkoitus ratkaista.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Perustele ratkaisusi vaiheet. Kerro, mitä teet.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Perustele vastauksesi. Kerro, mitä laskun tulos tarkoittaa.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1536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sta">
  <a:themeElements>
    <a:clrScheme name="Nas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Nas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as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87</TotalTime>
  <Words>194</Words>
  <Application>Microsoft Office PowerPoint</Application>
  <PresentationFormat>Näytössä katseltava diaesitys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6" baseType="lpstr">
      <vt:lpstr>Nasta</vt:lpstr>
      <vt:lpstr>Opiskelutaidot ja aineenopettajan ohjaus</vt:lpstr>
      <vt:lpstr>Perustus</vt:lpstr>
      <vt:lpstr>Miten opiskelen?</vt:lpstr>
      <vt:lpstr>Miten opiskelen?</vt:lpstr>
      <vt:lpstr>Tehtävän ratkaiseminen</vt:lpstr>
    </vt:vector>
  </TitlesOfParts>
  <Company>Siikalatva koulutoimi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Opiskelutaidot ja aineenopettajan ohjaus</dc:title>
  <dc:creator>Anna Norrkniivilä</dc:creator>
  <cp:lastModifiedBy>Anna Norrkniivilä</cp:lastModifiedBy>
  <cp:revision>18</cp:revision>
  <dcterms:created xsi:type="dcterms:W3CDTF">2016-11-14T07:11:10Z</dcterms:created>
  <dcterms:modified xsi:type="dcterms:W3CDTF">2016-11-17T09:38:04Z</dcterms:modified>
</cp:coreProperties>
</file>