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234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75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1430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3980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0396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1549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620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190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0509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115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999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722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60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75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178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724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893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241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1C89634-32B5-4E00-A343-BDBEFFB900CC}" type="datetimeFigureOut">
              <a:rPr lang="fi-FI" smtClean="0"/>
              <a:t>18.11.2021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3277E3F-C223-4047-98CB-FB0F628D58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260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3. TIETOTEORIA eli EPISTEMOLOGIA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037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• Mitä voidaan tietää? Mitä tieto on? Mitä on totuus?</a:t>
            </a:r>
            <a:br>
              <a:rPr lang="fi-FI" dirty="0"/>
            </a:br>
            <a:r>
              <a:rPr lang="fi-FI" dirty="0"/>
              <a:t>• Voidaanko saada varmaa tietoa mistään? </a:t>
            </a:r>
          </a:p>
        </p:txBody>
      </p:sp>
    </p:spTree>
    <p:extLst>
      <p:ext uri="{BB962C8B-B14F-4D97-AF65-F5344CB8AC3E}">
        <p14:creationId xmlns:p14="http://schemas.microsoft.com/office/powerpoint/2010/main" val="27212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• Tieto on aina subjektiivista, ihmisen aistien ja aivojen yhteistoiminnan tulosta &gt; tietoa on syytä epäillä</a:t>
            </a:r>
            <a:br>
              <a:rPr lang="fi-FI" dirty="0"/>
            </a:br>
            <a:r>
              <a:rPr lang="fi-FI" dirty="0"/>
              <a:t>• Tieto on hyvin perusteltu tosi uskomus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73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Tiedon lähteet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1) RATIONALISMI - järki</a:t>
            </a:r>
            <a:br>
              <a:rPr lang="fi-FI" dirty="0"/>
            </a:br>
            <a:r>
              <a:rPr lang="fi-FI" dirty="0"/>
              <a:t>- tietoa voi saada a </a:t>
            </a:r>
            <a:r>
              <a:rPr lang="fi-FI" dirty="0" err="1"/>
              <a:t>priori</a:t>
            </a:r>
            <a:r>
              <a:rPr lang="fi-FI" dirty="0"/>
              <a:t> eli ennen kokemusta</a:t>
            </a:r>
            <a:br>
              <a:rPr lang="fi-FI" dirty="0"/>
            </a:br>
            <a:r>
              <a:rPr lang="fi-FI" dirty="0"/>
              <a:t>- esim. Rene Descartes: "Ajattelen, olen siis olemassa" (ei vaadi aistihavaintoa)</a:t>
            </a:r>
            <a:br>
              <a:rPr lang="fi-FI" dirty="0"/>
            </a:br>
            <a:r>
              <a:rPr lang="fi-FI" dirty="0"/>
              <a:t>- ymmärryksen pohjana on järki ja käsitteellinen </a:t>
            </a:r>
            <a:r>
              <a:rPr lang="fi-FI" dirty="0" smtClean="0"/>
              <a:t>päättely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2) EMPIRISMI - kokemus, aistit</a:t>
            </a:r>
            <a:br>
              <a:rPr lang="fi-FI" dirty="0"/>
            </a:br>
            <a:r>
              <a:rPr lang="fi-FI" dirty="0"/>
              <a:t>- tietoa saadaan vain a posteriori eli kokemuksen jälkeen</a:t>
            </a:r>
            <a:br>
              <a:rPr lang="fi-FI" dirty="0"/>
            </a:br>
            <a:r>
              <a:rPr lang="fi-FI" dirty="0"/>
              <a:t>- esim. John </a:t>
            </a:r>
            <a:r>
              <a:rPr lang="fi-FI" dirty="0" err="1"/>
              <a:t>Locke</a:t>
            </a:r>
            <a:r>
              <a:rPr lang="fi-FI" dirty="0"/>
              <a:t>: ihminen on syntyessään "</a:t>
            </a:r>
            <a:r>
              <a:rPr lang="fi-FI" dirty="0" err="1"/>
              <a:t>tabula</a:t>
            </a:r>
            <a:r>
              <a:rPr lang="fi-FI" dirty="0"/>
              <a:t> </a:t>
            </a:r>
            <a:r>
              <a:rPr lang="fi-FI" dirty="0" err="1"/>
              <a:t>rasa</a:t>
            </a:r>
            <a:r>
              <a:rPr lang="fi-FI" dirty="0"/>
              <a:t>", tyhjä taulu, johon kokemus kirjoittaa</a:t>
            </a:r>
            <a:br>
              <a:rPr lang="fi-FI" dirty="0"/>
            </a:br>
            <a:r>
              <a:rPr lang="fi-FI" dirty="0"/>
              <a:t>- ymmärryksessä ei ole mitään, mikä ei ensin ole ollut aisteissa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717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Immanuel</a:t>
            </a:r>
            <a:r>
              <a:rPr lang="fi-FI" dirty="0" smtClean="0"/>
              <a:t> </a:t>
            </a:r>
            <a:r>
              <a:rPr lang="fi-FI" b="1" dirty="0"/>
              <a:t>KANT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empirismin </a:t>
            </a:r>
            <a:r>
              <a:rPr lang="fi-FI" dirty="0"/>
              <a:t>ja rationalismin synteesi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- empirismin ja rationalismin synteesi: tieto tulee havainnoista, mutta havainto edellyttää </a:t>
            </a:r>
            <a:r>
              <a:rPr lang="fi-FI" dirty="0" smtClean="0"/>
              <a:t>käsitteen (</a:t>
            </a:r>
            <a:r>
              <a:rPr lang="fi-FI" b="1" dirty="0" smtClean="0"/>
              <a:t>käsitteet ilman havaintoa ovat tyhjiä. havainnot </a:t>
            </a:r>
            <a:r>
              <a:rPr lang="fi-FI" b="1" dirty="0"/>
              <a:t>ilman </a:t>
            </a:r>
            <a:r>
              <a:rPr lang="fi-FI" b="1" dirty="0" smtClean="0"/>
              <a:t>käsitteitä ovat sokeita </a:t>
            </a:r>
            <a:r>
              <a:rPr lang="fi-FI" dirty="0" smtClean="0"/>
              <a:t>)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- Kantin termit: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havaintotieto = a posteriori –tieto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havainnon mahdollistava a </a:t>
            </a:r>
            <a:r>
              <a:rPr lang="fi-FI" dirty="0" err="1"/>
              <a:t>priori</a:t>
            </a:r>
            <a:r>
              <a:rPr lang="fi-FI" dirty="0"/>
              <a:t> –tieto (esim. kategoriat: aika, tila, syysuhde...)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- ihminen havaitsee aina kategorioiden kautta ( aika, tila, syysuhde... )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b="1" dirty="0"/>
              <a:t>- järjellä on rajansa: emme tiedä, millainen maailma on itsessään ( </a:t>
            </a:r>
            <a:r>
              <a:rPr lang="fi-FI" b="1" dirty="0" err="1"/>
              <a:t>das</a:t>
            </a:r>
            <a:r>
              <a:rPr lang="fi-FI" b="1" dirty="0"/>
              <a:t> </a:t>
            </a:r>
            <a:r>
              <a:rPr lang="fi-FI" b="1" dirty="0" err="1"/>
              <a:t>Ding</a:t>
            </a:r>
            <a:r>
              <a:rPr lang="fi-FI" b="1" dirty="0"/>
              <a:t> an </a:t>
            </a:r>
            <a:r>
              <a:rPr lang="fi-FI" b="1" dirty="0" err="1"/>
              <a:t>sich</a:t>
            </a:r>
            <a:r>
              <a:rPr lang="fi-FI" b="1" dirty="0"/>
              <a:t> ) - tiedämme vain, millainen maailma on meille </a:t>
            </a:r>
            <a:r>
              <a:rPr lang="fi-FI" dirty="0"/>
              <a:t>( </a:t>
            </a:r>
            <a:r>
              <a:rPr lang="fi-FI" dirty="0" err="1"/>
              <a:t>das</a:t>
            </a:r>
            <a:r>
              <a:rPr lang="fi-FI" dirty="0"/>
              <a:t> </a:t>
            </a:r>
            <a:r>
              <a:rPr lang="fi-FI" dirty="0" err="1"/>
              <a:t>Ding</a:t>
            </a:r>
            <a:r>
              <a:rPr lang="fi-FI" dirty="0"/>
              <a:t> </a:t>
            </a:r>
            <a:r>
              <a:rPr lang="fi-FI" dirty="0" err="1"/>
              <a:t>für</a:t>
            </a:r>
            <a:r>
              <a:rPr lang="fi-FI" dirty="0"/>
              <a:t> </a:t>
            </a:r>
            <a:r>
              <a:rPr lang="fi-FI" dirty="0" err="1"/>
              <a:t>uns</a:t>
            </a:r>
            <a:r>
              <a:rPr lang="fi-FI" dirty="0"/>
              <a:t> )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396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Totuusteoriat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1) Korrespondenssi- eli vastaavuusteoria</a:t>
            </a:r>
            <a:br>
              <a:rPr lang="fi-FI" dirty="0"/>
            </a:br>
            <a:r>
              <a:rPr lang="fi-FI" dirty="0"/>
              <a:t>- väite on tosi, jos se vastaa todellisuutta (esim. "ulkona sataa vettä</a:t>
            </a:r>
            <a:r>
              <a:rPr lang="fi-FI" dirty="0" smtClean="0"/>
              <a:t>")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2) Koherenssi- eli yhtäpitävyysteoria</a:t>
            </a:r>
            <a:br>
              <a:rPr lang="fi-FI" dirty="0"/>
            </a:br>
            <a:r>
              <a:rPr lang="fi-FI" dirty="0"/>
              <a:t>- väite on tosi, jos se sopii yhteen muiden väitelauseiden kanssa (esim. silminnäkijöiden lauseet sopivat ristiriidattomasti yhteen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3) Pragmaattinen totuusteoria</a:t>
            </a:r>
            <a:br>
              <a:rPr lang="fi-FI" dirty="0"/>
            </a:br>
            <a:r>
              <a:rPr lang="fi-FI" dirty="0"/>
              <a:t>- väite on tosi, jos se on toimiva ja hyödyllinen käytännössä (esim. "palkitseminen lisää lapsen halua oppia")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532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332" y="116633"/>
            <a:ext cx="7773338" cy="1224136"/>
          </a:xfrm>
        </p:spPr>
        <p:txBody>
          <a:bodyPr/>
          <a:lstStyle/>
          <a:p>
            <a:r>
              <a:rPr lang="fi-FI" dirty="0" smtClean="0"/>
              <a:t>Katsaus tieteenfilosofiaan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5172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- Tieteen pyrkimyksenä on antaa todenmukainen kuvaus </a:t>
            </a:r>
            <a:r>
              <a:rPr lang="fi-FI" dirty="0" smtClean="0"/>
              <a:t>maailmasta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- </a:t>
            </a:r>
            <a:r>
              <a:rPr lang="fi-FI" u="sng" dirty="0"/>
              <a:t>Lähtökohtia</a:t>
            </a:r>
            <a:r>
              <a:rPr lang="fi-FI" u="sng" dirty="0" smtClean="0"/>
              <a:t>: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- kaikkea on epäiltävä</a:t>
            </a:r>
            <a:br>
              <a:rPr lang="fi-FI" dirty="0"/>
            </a:br>
            <a:r>
              <a:rPr lang="fi-FI" dirty="0"/>
              <a:t>- pyrkimys objektiivisuuteen (tutkijan näkemykset eivät saa vaikuttaa tuloksiin)</a:t>
            </a:r>
            <a:br>
              <a:rPr lang="fi-FI" dirty="0"/>
            </a:br>
            <a:r>
              <a:rPr lang="fi-FI" dirty="0"/>
              <a:t>- tutkimus korjaa virheensä ts. tieteessä edetään kohti totuutta</a:t>
            </a:r>
            <a:br>
              <a:rPr lang="fi-FI" dirty="0"/>
            </a:br>
            <a:r>
              <a:rPr lang="fi-FI" dirty="0"/>
              <a:t>- itsenäisyys ts. tiedeyhteisön tulee korjata virheensä</a:t>
            </a:r>
            <a:br>
              <a:rPr lang="fi-FI" dirty="0"/>
            </a:br>
            <a:r>
              <a:rPr lang="fi-FI" dirty="0"/>
              <a:t>- tiede kehittyy ja edistyy</a:t>
            </a:r>
            <a:br>
              <a:rPr lang="fi-FI" dirty="0"/>
            </a:br>
            <a:r>
              <a:rPr lang="fi-FI" dirty="0"/>
              <a:t>- lopullista totuutta ei </a:t>
            </a:r>
            <a:r>
              <a:rPr lang="fi-FI" dirty="0" smtClean="0"/>
              <a:t>saavuteta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- </a:t>
            </a:r>
            <a:r>
              <a:rPr lang="fi-FI" u="sng" dirty="0"/>
              <a:t>Ongelmia</a:t>
            </a:r>
            <a:r>
              <a:rPr lang="fi-FI" u="sng" dirty="0" smtClean="0"/>
              <a:t>: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>- tiedeyhteisön motiivit, esiymmärrys ja auktoriteetit</a:t>
            </a:r>
            <a:br>
              <a:rPr lang="fi-FI" dirty="0"/>
            </a:br>
            <a:r>
              <a:rPr lang="fi-FI" dirty="0"/>
              <a:t>- tulosten popularisointi (esim. ihmisen evoluutio rekonstruktiot)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189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isara">
  <a:themeElements>
    <a:clrScheme name="Pisar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Pisar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Pisara</Template>
  <TotalTime>28</TotalTime>
  <Words>439</Words>
  <Application>Microsoft Office PowerPoint</Application>
  <PresentationFormat>Näytössä katseltava diaesitys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Tw Cen MT</vt:lpstr>
      <vt:lpstr>Pisara</vt:lpstr>
      <vt:lpstr>3. TIETOTEORIA eli EPISTEMOLOGIA </vt:lpstr>
      <vt:lpstr>PowerPoint-esitys</vt:lpstr>
      <vt:lpstr>PowerPoint-esitys</vt:lpstr>
      <vt:lpstr>Tiedon lähteet</vt:lpstr>
      <vt:lpstr>Immanuel KANT empirismin ja rationalismin synteesi</vt:lpstr>
      <vt:lpstr>Totuusteoriat</vt:lpstr>
      <vt:lpstr>Katsaus tieteenfilosofiaan</vt:lpstr>
    </vt:vector>
  </TitlesOfParts>
  <Company>Siikalatva koulutoimi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TIETOTEORIA eli EPISTEMOLOGIA </dc:title>
  <dc:creator>marja.valkama</dc:creator>
  <cp:lastModifiedBy>Marja Valkama</cp:lastModifiedBy>
  <cp:revision>21</cp:revision>
  <dcterms:created xsi:type="dcterms:W3CDTF">2013-08-23T12:07:02Z</dcterms:created>
  <dcterms:modified xsi:type="dcterms:W3CDTF">2021-11-18T07:28:18Z</dcterms:modified>
</cp:coreProperties>
</file>