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9"/>
  </p:notesMasterIdLst>
  <p:sldIdLst>
    <p:sldId id="256" r:id="rId2"/>
    <p:sldId id="270" r:id="rId3"/>
    <p:sldId id="271" r:id="rId4"/>
    <p:sldId id="272" r:id="rId5"/>
    <p:sldId id="273" r:id="rId6"/>
    <p:sldId id="274" r:id="rId7"/>
    <p:sldId id="275" r:id="rId8"/>
  </p:sldIdLst>
  <p:sldSz cx="12192000" cy="6858000"/>
  <p:notesSz cx="6858000" cy="9144000"/>
  <p:defaultTextStyle>
    <a:defPPr>
      <a:defRPr lang="fi-FI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Nimetön osa" id="{AA92D654-0585-49C9-A77A-3EEF561CE02A}">
          <p14:sldIdLst>
            <p14:sldId id="256"/>
            <p14:sldId id="270"/>
            <p14:sldId id="271"/>
            <p14:sldId id="272"/>
            <p14:sldId id="273"/>
            <p14:sldId id="274"/>
            <p14:sldId id="275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72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6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lätunnisteen paikkamerkki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251B72-27CE-40BA-9C7A-A17EE35F0844}" type="datetimeFigureOut">
              <a:rPr lang="fi-FI" smtClean="0"/>
              <a:t>3.10.2022</a:t>
            </a:fld>
            <a:endParaRPr lang="fi-FI"/>
          </a:p>
        </p:txBody>
      </p:sp>
      <p:sp>
        <p:nvSpPr>
          <p:cNvPr id="4" name="Dian kuvan paikkamerkki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i-FI"/>
          </a:p>
        </p:txBody>
      </p:sp>
      <p:sp>
        <p:nvSpPr>
          <p:cNvPr id="5" name="Huomautusten paikkamerkki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9EC046-1BB7-4E45-8F24-472DD13F5666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2107099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Otsikko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Kuva 9">
            <a:extLst>
              <a:ext uri="{FF2B5EF4-FFF2-40B4-BE49-F238E27FC236}">
                <a16:creationId xmlns:a16="http://schemas.microsoft.com/office/drawing/2014/main" id="{072442E8-6BA3-45E8-9059-B343C0AB8C3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3433" cy="6857999"/>
          </a:xfrm>
          <a:prstGeom prst="rect">
            <a:avLst/>
          </a:prstGeom>
        </p:spPr>
      </p:pic>
      <p:sp>
        <p:nvSpPr>
          <p:cNvPr id="2" name="Otsikk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4800">
                <a:solidFill>
                  <a:schemeClr val="tx1"/>
                </a:solidFill>
              </a:defRPr>
            </a:lvl1pPr>
          </a:lstStyle>
          <a:p>
            <a:r>
              <a:rPr lang="fi-FI" dirty="0"/>
              <a:t>Muokkaa </a:t>
            </a:r>
            <a:r>
              <a:rPr lang="fi-FI" dirty="0" err="1"/>
              <a:t>ots</a:t>
            </a:r>
            <a:r>
              <a:rPr lang="fi-FI" dirty="0"/>
              <a:t>. </a:t>
            </a:r>
            <a:r>
              <a:rPr lang="fi-FI" dirty="0" err="1"/>
              <a:t>perustyyl</a:t>
            </a:r>
            <a:r>
              <a:rPr lang="fi-FI" dirty="0"/>
              <a:t>. </a:t>
            </a:r>
            <a:r>
              <a:rPr lang="fi-FI" dirty="0" err="1"/>
              <a:t>napsautt</a:t>
            </a:r>
            <a:r>
              <a:rPr lang="fi-FI" dirty="0"/>
              <a:t>.</a:t>
            </a:r>
          </a:p>
        </p:txBody>
      </p:sp>
      <p:sp>
        <p:nvSpPr>
          <p:cNvPr id="3" name="Alaotsikk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6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i-FI" dirty="0"/>
              <a:t>Muokkaa alaotsikon perustyyliä </a:t>
            </a:r>
            <a:r>
              <a:rPr lang="fi-FI" dirty="0" err="1"/>
              <a:t>napsautt</a:t>
            </a:r>
            <a:r>
              <a:rPr lang="fi-FI" dirty="0"/>
              <a:t>.</a:t>
            </a:r>
          </a:p>
        </p:txBody>
      </p:sp>
      <p:sp>
        <p:nvSpPr>
          <p:cNvPr id="4" name="Päivämäärän paikkamerkki 3">
            <a:extLst>
              <a:ext uri="{FF2B5EF4-FFF2-40B4-BE49-F238E27FC236}">
                <a16:creationId xmlns:a16="http://schemas.microsoft.com/office/drawing/2014/main" id="{328B0DB0-714D-4942-B3F0-071849A471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DA7A9DDE-9FF0-4964-AB8D-8D366E54F256}" type="datetime1">
              <a:rPr lang="fi-FI" smtClean="0"/>
              <a:t>3.10.2022</a:t>
            </a:fld>
            <a:endParaRPr lang="fi-FI" dirty="0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2DC707A0-A39C-4F26-82CD-CD00F91F69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r>
              <a:rPr lang="fi-FI"/>
              <a:t>7. Tiedon rajat</a:t>
            </a:r>
            <a:endParaRPr lang="fi-FI" dirty="0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C496EA5F-C6A1-4ECC-B2D1-BC45C4EB9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fld id="{0AD52959-2333-471C-8BD5-D73F1AEEC588}" type="slidenum">
              <a:rPr lang="fi-FI" smtClean="0"/>
              <a:pPr>
                <a:defRPr/>
              </a:pPr>
              <a:t>‹#›</a:t>
            </a:fld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19150665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tsikko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uva 6">
            <a:extLst>
              <a:ext uri="{FF2B5EF4-FFF2-40B4-BE49-F238E27FC236}">
                <a16:creationId xmlns:a16="http://schemas.microsoft.com/office/drawing/2014/main" id="{437A0B08-29E1-45BC-87E2-CB1FEED62F2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403"/>
            <a:ext cx="12192715" cy="6857596"/>
          </a:xfrm>
          <a:prstGeom prst="rect">
            <a:avLst/>
          </a:prstGeom>
        </p:spPr>
      </p:pic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838200" y="983457"/>
            <a:ext cx="10515600" cy="728966"/>
          </a:xfrm>
          <a:prstGeom prst="rect">
            <a:avLst/>
          </a:prstGeom>
        </p:spPr>
        <p:txBody>
          <a:bodyPr/>
          <a:lstStyle>
            <a:lvl1pPr>
              <a:defRPr sz="4200">
                <a:latin typeface="+mn-lt"/>
              </a:defRPr>
            </a:lvl1pPr>
          </a:lstStyle>
          <a:p>
            <a:r>
              <a:rPr lang="fi-FI" dirty="0"/>
              <a:t>Muokkaa </a:t>
            </a:r>
            <a:r>
              <a:rPr lang="fi-FI" dirty="0" err="1"/>
              <a:t>ots</a:t>
            </a:r>
            <a:r>
              <a:rPr lang="fi-FI" dirty="0"/>
              <a:t>. </a:t>
            </a:r>
            <a:r>
              <a:rPr lang="fi-FI" dirty="0" err="1"/>
              <a:t>perustyyl</a:t>
            </a:r>
            <a:r>
              <a:rPr lang="fi-FI" dirty="0"/>
              <a:t>. </a:t>
            </a:r>
            <a:r>
              <a:rPr lang="fi-FI" dirty="0" err="1"/>
              <a:t>napsautt</a:t>
            </a:r>
            <a:r>
              <a:rPr lang="fi-FI" dirty="0"/>
              <a:t>.</a:t>
            </a:r>
          </a:p>
        </p:txBody>
      </p:sp>
      <p:sp>
        <p:nvSpPr>
          <p:cNvPr id="4" name="Päivämäärän paikkamerkki 3">
            <a:extLst>
              <a:ext uri="{FF2B5EF4-FFF2-40B4-BE49-F238E27FC236}">
                <a16:creationId xmlns:a16="http://schemas.microsoft.com/office/drawing/2014/main" id="{AC9200AB-15F9-4B69-8522-3678504188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9A0DCB-7322-482E-838E-AA230831E573}" type="datetime1">
              <a:rPr lang="fi-FI" smtClean="0"/>
              <a:t>3.10.2022</a:t>
            </a:fld>
            <a:endParaRPr lang="fi-FI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BEC3A185-7F0B-4ACE-BBEE-4A6138819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i-FI"/>
              <a:t>7. Tiedon rajat</a:t>
            </a:r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BEDCC385-2570-4919-BCB0-4066596E2A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01FB1B-E8C8-4B5E-B1C1-0BFDAE84AB66}" type="slidenum">
              <a:rPr lang="fi-FI"/>
              <a:pPr>
                <a:defRPr/>
              </a:pPr>
              <a:t>‹#›</a:t>
            </a:fld>
            <a:endParaRPr lang="fi-FI"/>
          </a:p>
        </p:txBody>
      </p:sp>
      <p:sp>
        <p:nvSpPr>
          <p:cNvPr id="9" name="Sisällön paikkamerkki 2">
            <a:extLst>
              <a:ext uri="{FF2B5EF4-FFF2-40B4-BE49-F238E27FC236}">
                <a16:creationId xmlns:a16="http://schemas.microsoft.com/office/drawing/2014/main" id="{FD8D1887-AE06-A48F-9985-3F766D36932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200" y="2068497"/>
            <a:ext cx="10515600" cy="4108466"/>
          </a:xfrm>
          <a:prstGeom prst="rect">
            <a:avLst/>
          </a:prstGeom>
        </p:spPr>
        <p:txBody>
          <a:bodyPr/>
          <a:lstStyle/>
          <a:p>
            <a:r>
              <a:rPr lang="fi-FI" altLang="fi-FI" sz="2600" dirty="0"/>
              <a:t>Tähän tekstiä </a:t>
            </a:r>
            <a:r>
              <a:rPr lang="fi-FI" altLang="fi-FI" sz="2600" dirty="0" err="1"/>
              <a:t>Calibri</a:t>
            </a:r>
            <a:r>
              <a:rPr lang="fi-FI" altLang="fi-FI" sz="2600" dirty="0"/>
              <a:t>-fontilla ja koolla 26.</a:t>
            </a:r>
          </a:p>
          <a:p>
            <a:r>
              <a:rPr lang="fi-FI" altLang="fi-FI" sz="2600" dirty="0"/>
              <a:t>Fontin väri on musta.</a:t>
            </a:r>
          </a:p>
          <a:p>
            <a:r>
              <a:rPr lang="fi-FI" altLang="fi-FI" sz="2600" dirty="0"/>
              <a:t>Mielellään kirjoitetaan lyhyillä, kokonaisilla lauseilla.</a:t>
            </a:r>
          </a:p>
          <a:p>
            <a:r>
              <a:rPr lang="fi-FI" altLang="fi-FI" sz="2600" dirty="0"/>
              <a:t>Ensin käytetään palluroita</a:t>
            </a:r>
          </a:p>
          <a:p>
            <a:pPr lvl="1">
              <a:buFont typeface="Calibri" panose="020F0502020204030204" pitchFamily="34" charset="0"/>
              <a:buChar char="̶"/>
            </a:pPr>
            <a:r>
              <a:rPr lang="fi-FI" altLang="fi-FI" sz="2600" dirty="0"/>
              <a:t>mutta sisennetyt kohdat merkitään ranskalaisin viivoin.</a:t>
            </a:r>
          </a:p>
        </p:txBody>
      </p:sp>
    </p:spTree>
    <p:extLst>
      <p:ext uri="{BB962C8B-B14F-4D97-AF65-F5344CB8AC3E}">
        <p14:creationId xmlns:p14="http://schemas.microsoft.com/office/powerpoint/2010/main" val="8607882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i sisältökohdet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Kuva 7">
            <a:extLst>
              <a:ext uri="{FF2B5EF4-FFF2-40B4-BE49-F238E27FC236}">
                <a16:creationId xmlns:a16="http://schemas.microsoft.com/office/drawing/2014/main" id="{99321570-79E3-4D8C-B2F3-9FE7F4A2AEA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403"/>
            <a:ext cx="12192715" cy="6857596"/>
          </a:xfrm>
          <a:prstGeom prst="rect">
            <a:avLst/>
          </a:prstGeom>
        </p:spPr>
      </p:pic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838200" y="983457"/>
            <a:ext cx="10515600" cy="704028"/>
          </a:xfrm>
          <a:prstGeom prst="rect">
            <a:avLst/>
          </a:prstGeom>
        </p:spPr>
        <p:txBody>
          <a:bodyPr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Sisällön paikkamerkki 2"/>
          <p:cNvSpPr>
            <a:spLocks noGrp="1"/>
          </p:cNvSpPr>
          <p:nvPr>
            <p:ph sz="half" idx="1"/>
          </p:nvPr>
        </p:nvSpPr>
        <p:spPr>
          <a:xfrm>
            <a:off x="838200" y="2309019"/>
            <a:ext cx="5181600" cy="386794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Sisällön paikkamerkki 3"/>
          <p:cNvSpPr>
            <a:spLocks noGrp="1"/>
          </p:cNvSpPr>
          <p:nvPr>
            <p:ph sz="half" idx="2"/>
          </p:nvPr>
        </p:nvSpPr>
        <p:spPr>
          <a:xfrm>
            <a:off x="6172200" y="2309017"/>
            <a:ext cx="5181600" cy="386794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i-FI" dirty="0"/>
              <a:t>Muokkaa tekstin perustyylejä napsauttamalla</a:t>
            </a:r>
          </a:p>
          <a:p>
            <a:pPr lvl="1"/>
            <a:r>
              <a:rPr lang="fi-FI" dirty="0"/>
              <a:t>toinen taso</a:t>
            </a:r>
          </a:p>
          <a:p>
            <a:pPr lvl="2"/>
            <a:r>
              <a:rPr lang="fi-FI" dirty="0"/>
              <a:t>kolmas taso</a:t>
            </a:r>
          </a:p>
          <a:p>
            <a:pPr lvl="3"/>
            <a:r>
              <a:rPr lang="fi-FI" dirty="0"/>
              <a:t>neljäs taso</a:t>
            </a:r>
          </a:p>
          <a:p>
            <a:pPr lvl="4"/>
            <a:r>
              <a:rPr lang="fi-FI" dirty="0"/>
              <a:t>viides taso</a:t>
            </a:r>
          </a:p>
        </p:txBody>
      </p:sp>
      <p:sp>
        <p:nvSpPr>
          <p:cNvPr id="5" name="Päivämäärän paikkamerkki 3">
            <a:extLst>
              <a:ext uri="{FF2B5EF4-FFF2-40B4-BE49-F238E27FC236}">
                <a16:creationId xmlns:a16="http://schemas.microsoft.com/office/drawing/2014/main" id="{11F5300B-6543-4872-921F-3E94D0721F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A0778A-56A9-47B7-880D-AA3FFEEEEC05}" type="datetime1">
              <a:rPr lang="fi-FI" smtClean="0"/>
              <a:t>3.10.2022</a:t>
            </a:fld>
            <a:endParaRPr lang="fi-FI"/>
          </a:p>
        </p:txBody>
      </p:sp>
      <p:sp>
        <p:nvSpPr>
          <p:cNvPr id="6" name="Alatunnisteen paikkamerkki 4">
            <a:extLst>
              <a:ext uri="{FF2B5EF4-FFF2-40B4-BE49-F238E27FC236}">
                <a16:creationId xmlns:a16="http://schemas.microsoft.com/office/drawing/2014/main" id="{A3DB2936-B3DE-4AE1-A618-D0B2F93154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i-FI"/>
              <a:t>7. Tiedon rajat</a:t>
            </a:r>
          </a:p>
        </p:txBody>
      </p:sp>
      <p:sp>
        <p:nvSpPr>
          <p:cNvPr id="7" name="Dian numeron paikkamerkki 5">
            <a:extLst>
              <a:ext uri="{FF2B5EF4-FFF2-40B4-BE49-F238E27FC236}">
                <a16:creationId xmlns:a16="http://schemas.microsoft.com/office/drawing/2014/main" id="{6CADAEFC-99F6-4E28-A64B-2B24D1310E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BDFBB9-9B24-4BF5-828E-D0A91B1327CD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9785135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Vain otsikk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uva 5">
            <a:extLst>
              <a:ext uri="{FF2B5EF4-FFF2-40B4-BE49-F238E27FC236}">
                <a16:creationId xmlns:a16="http://schemas.microsoft.com/office/drawing/2014/main" id="{995CB3BB-746D-4B26-8BA3-66F39CF1DFD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403"/>
            <a:ext cx="12192715" cy="6857596"/>
          </a:xfrm>
          <a:prstGeom prst="rect">
            <a:avLst/>
          </a:prstGeom>
        </p:spPr>
      </p:pic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838200" y="983456"/>
            <a:ext cx="10515600" cy="828719"/>
          </a:xfrm>
          <a:prstGeom prst="rect">
            <a:avLst/>
          </a:prstGeom>
        </p:spPr>
        <p:txBody>
          <a:bodyPr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Päivämäärän paikkamerkki 3">
            <a:extLst>
              <a:ext uri="{FF2B5EF4-FFF2-40B4-BE49-F238E27FC236}">
                <a16:creationId xmlns:a16="http://schemas.microsoft.com/office/drawing/2014/main" id="{7C2F5586-E500-47F6-A295-1BB262FCCC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AFF15-C7F3-436E-B325-5269F2602590}" type="datetime1">
              <a:rPr lang="fi-FI" smtClean="0"/>
              <a:t>3.10.2022</a:t>
            </a:fld>
            <a:endParaRPr lang="fi-FI"/>
          </a:p>
        </p:txBody>
      </p:sp>
      <p:sp>
        <p:nvSpPr>
          <p:cNvPr id="4" name="Alatunnisteen paikkamerkki 4">
            <a:extLst>
              <a:ext uri="{FF2B5EF4-FFF2-40B4-BE49-F238E27FC236}">
                <a16:creationId xmlns:a16="http://schemas.microsoft.com/office/drawing/2014/main" id="{DA567EE0-BDCC-458E-B0DA-591E1FF958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i-FI"/>
              <a:t>7. Tiedon rajat</a:t>
            </a:r>
          </a:p>
        </p:txBody>
      </p:sp>
      <p:sp>
        <p:nvSpPr>
          <p:cNvPr id="5" name="Dian numeron paikkamerkki 5">
            <a:extLst>
              <a:ext uri="{FF2B5EF4-FFF2-40B4-BE49-F238E27FC236}">
                <a16:creationId xmlns:a16="http://schemas.microsoft.com/office/drawing/2014/main" id="{3C1BFC34-80DF-4991-B6FB-579AED686C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318B9D-E9A1-420E-A508-E539CFAF8592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939541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yhjä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uva 4">
            <a:extLst>
              <a:ext uri="{FF2B5EF4-FFF2-40B4-BE49-F238E27FC236}">
                <a16:creationId xmlns:a16="http://schemas.microsoft.com/office/drawing/2014/main" id="{C588B6D0-C848-4998-88EC-8BEFF0D263F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403"/>
            <a:ext cx="12192715" cy="6857596"/>
          </a:xfrm>
          <a:prstGeom prst="rect">
            <a:avLst/>
          </a:prstGeom>
        </p:spPr>
      </p:pic>
      <p:sp>
        <p:nvSpPr>
          <p:cNvPr id="2" name="Päivämäärän paikkamerkki 3">
            <a:extLst>
              <a:ext uri="{FF2B5EF4-FFF2-40B4-BE49-F238E27FC236}">
                <a16:creationId xmlns:a16="http://schemas.microsoft.com/office/drawing/2014/main" id="{F4B3C23E-6667-4184-8840-3675D28FF2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FA06C-5574-4477-A93A-464AEF71C927}" type="datetime1">
              <a:rPr lang="fi-FI" smtClean="0"/>
              <a:t>3.10.2022</a:t>
            </a:fld>
            <a:endParaRPr lang="fi-FI"/>
          </a:p>
        </p:txBody>
      </p:sp>
      <p:sp>
        <p:nvSpPr>
          <p:cNvPr id="3" name="Alatunnisteen paikkamerkki 4">
            <a:extLst>
              <a:ext uri="{FF2B5EF4-FFF2-40B4-BE49-F238E27FC236}">
                <a16:creationId xmlns:a16="http://schemas.microsoft.com/office/drawing/2014/main" id="{488046CA-5570-4D5E-BBA4-674FDD2434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i-FI"/>
              <a:t>7. Tiedon rajat</a:t>
            </a:r>
          </a:p>
        </p:txBody>
      </p:sp>
      <p:sp>
        <p:nvSpPr>
          <p:cNvPr id="4" name="Dian numeron paikkamerkki 5">
            <a:extLst>
              <a:ext uri="{FF2B5EF4-FFF2-40B4-BE49-F238E27FC236}">
                <a16:creationId xmlns:a16="http://schemas.microsoft.com/office/drawing/2014/main" id="{96D59866-23FD-41E2-B8EC-9B511ED9F8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1A44CC-96F3-4320-801D-EB5DB229DA64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8402472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uva 6">
            <a:extLst>
              <a:ext uri="{FF2B5EF4-FFF2-40B4-BE49-F238E27FC236}">
                <a16:creationId xmlns:a16="http://schemas.microsoft.com/office/drawing/2014/main" id="{99FC29AA-89AC-434C-B67F-C2EC5D21F3CC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403"/>
            <a:ext cx="12192715" cy="6857596"/>
          </a:xfrm>
          <a:prstGeom prst="rect">
            <a:avLst/>
          </a:prstGeom>
        </p:spPr>
      </p:pic>
      <p:sp>
        <p:nvSpPr>
          <p:cNvPr id="4" name="Päivämäärän paikkamerkki 3">
            <a:extLst>
              <a:ext uri="{FF2B5EF4-FFF2-40B4-BE49-F238E27FC236}">
                <a16:creationId xmlns:a16="http://schemas.microsoft.com/office/drawing/2014/main" id="{C31D57F6-CAAD-41DC-BC20-4CD2ABA6762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946E404-E96B-4F32-A6FA-CA89808F6ABD}" type="datetime1">
              <a:rPr lang="fi-FI" smtClean="0"/>
              <a:t>3.10.2022</a:t>
            </a:fld>
            <a:endParaRPr lang="fi-FI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C4FD9B32-E1DD-402A-9940-16925565B3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fi-FI"/>
              <a:t>7. Tiedon rajat</a:t>
            </a:r>
            <a:endParaRPr lang="fi-FI" dirty="0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2D74DED2-AF73-4178-B310-59C4B70BB2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C5D05AB-3EA4-4E98-908F-7F30D17DE006}" type="slidenum">
              <a:rPr lang="fi-FI"/>
              <a:pPr>
                <a:defRPr/>
              </a:pPr>
              <a:t>‹#›</a:t>
            </a:fld>
            <a:endParaRPr lang="fi-FI"/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0A3DE936-7E46-CB29-301C-C180E6AA98C4}"/>
              </a:ext>
            </a:extLst>
          </p:cNvPr>
          <p:cNvSpPr txBox="1">
            <a:spLocks/>
          </p:cNvSpPr>
          <p:nvPr userDrawn="1"/>
        </p:nvSpPr>
        <p:spPr>
          <a:xfrm>
            <a:off x="838200" y="996950"/>
            <a:ext cx="8828088" cy="733425"/>
          </a:xfrm>
          <a:prstGeom prst="rect">
            <a:avLst/>
          </a:prstGeom>
        </p:spPr>
        <p:txBody>
          <a:bodyPr rtlCol="0">
            <a:noAutofit/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200" kern="120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fi-FI"/>
              <a:t>Dian otsikko, pistekoko 42</a:t>
            </a:r>
            <a:endParaRPr lang="fi-FI" dirty="0"/>
          </a:p>
        </p:txBody>
      </p:sp>
      <p:sp>
        <p:nvSpPr>
          <p:cNvPr id="3" name="Otsikko 1">
            <a:extLst>
              <a:ext uri="{FF2B5EF4-FFF2-40B4-BE49-F238E27FC236}">
                <a16:creationId xmlns:a16="http://schemas.microsoft.com/office/drawing/2014/main" id="{18042A02-5E8A-4D1E-51A4-89FD933D8598}"/>
              </a:ext>
            </a:extLst>
          </p:cNvPr>
          <p:cNvSpPr txBox="1">
            <a:spLocks/>
          </p:cNvSpPr>
          <p:nvPr userDrawn="1"/>
        </p:nvSpPr>
        <p:spPr>
          <a:xfrm>
            <a:off x="838200" y="996950"/>
            <a:ext cx="8828088" cy="733425"/>
          </a:xfrm>
          <a:prstGeom prst="rect">
            <a:avLst/>
          </a:prstGeom>
        </p:spPr>
        <p:txBody>
          <a:bodyPr rtlCol="0">
            <a:noAutofit/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200" kern="120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fi-FI" dirty="0"/>
              <a:t>Dian otsikko, pistekoko 42</a:t>
            </a:r>
          </a:p>
        </p:txBody>
      </p:sp>
      <p:sp>
        <p:nvSpPr>
          <p:cNvPr id="8" name="Sisällön paikkamerkki 2">
            <a:extLst>
              <a:ext uri="{FF2B5EF4-FFF2-40B4-BE49-F238E27FC236}">
                <a16:creationId xmlns:a16="http://schemas.microsoft.com/office/drawing/2014/main" id="{9C0611F3-19E6-67EE-D520-293A62C1160E}"/>
              </a:ext>
            </a:extLst>
          </p:cNvPr>
          <p:cNvSpPr txBox="1">
            <a:spLocks noChangeArrowheads="1"/>
          </p:cNvSpPr>
          <p:nvPr userDrawn="1"/>
        </p:nvSpPr>
        <p:spPr>
          <a:xfrm>
            <a:off x="838200" y="2068497"/>
            <a:ext cx="10515600" cy="4108466"/>
          </a:xfrm>
          <a:prstGeom prst="rect">
            <a:avLst/>
          </a:prstGeom>
        </p:spPr>
        <p:txBody>
          <a:bodyPr/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̶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̶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̶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̶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r>
              <a:rPr lang="fi-FI" altLang="fi-FI" dirty="0"/>
              <a:t>Tähän tekstiä </a:t>
            </a:r>
            <a:r>
              <a:rPr lang="fi-FI" altLang="fi-FI" dirty="0" err="1"/>
              <a:t>Calibri</a:t>
            </a:r>
            <a:r>
              <a:rPr lang="fi-FI" altLang="fi-FI" dirty="0"/>
              <a:t>-fontilla ja koolla 26.</a:t>
            </a:r>
          </a:p>
          <a:p>
            <a:pPr eaLnBrk="1" hangingPunct="1"/>
            <a:r>
              <a:rPr lang="fi-FI" altLang="fi-FI" dirty="0"/>
              <a:t>Fontin väri on musta.</a:t>
            </a:r>
          </a:p>
          <a:p>
            <a:pPr eaLnBrk="1" hangingPunct="1"/>
            <a:r>
              <a:rPr lang="fi-FI" altLang="fi-FI" dirty="0"/>
              <a:t>Mielellään kirjoitetaan lyhyillä, kokonaisilla lauseilla.</a:t>
            </a:r>
          </a:p>
          <a:p>
            <a:pPr eaLnBrk="1" hangingPunct="1"/>
            <a:r>
              <a:rPr lang="fi-FI" altLang="fi-FI" dirty="0"/>
              <a:t>Ensin käytetään palluroita</a:t>
            </a:r>
          </a:p>
          <a:p>
            <a:pPr lvl="1" eaLnBrk="1" hangingPunct="1"/>
            <a:r>
              <a:rPr lang="fi-FI" altLang="fi-FI" dirty="0"/>
              <a:t>mutta sisennetyt kohdat merkitään ranskalaisin viivoin.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4" r:id="rId4"/>
    <p:sldLayoutId id="2147483655" r:id="rId5"/>
  </p:sldLayoutIdLst>
  <p:hf hd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200" kern="1200">
          <a:solidFill>
            <a:schemeClr val="tx1"/>
          </a:solidFill>
          <a:latin typeface="+mn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Calibri" panose="020F0502020204030204" pitchFamily="34" charset="0"/>
        <a:buChar char="̶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Calibri" panose="020F0502020204030204" pitchFamily="34" charset="0"/>
        <a:buChar char="̶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Calibri" panose="020F0502020204030204" pitchFamily="34" charset="0"/>
        <a:buChar char="̶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Calibri" panose="020F0502020204030204" pitchFamily="34" charset="0"/>
        <a:buChar char="̶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i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66D694EB-E207-48D4-A508-CBBE8382F9F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i-FI" sz="4800" dirty="0">
                <a:latin typeface="+mn-lt"/>
              </a:rPr>
              <a:t>7. Tiedon rajat</a:t>
            </a:r>
          </a:p>
        </p:txBody>
      </p:sp>
      <p:sp>
        <p:nvSpPr>
          <p:cNvPr id="2051" name="Alaotsikko 2">
            <a:extLst>
              <a:ext uri="{FF2B5EF4-FFF2-40B4-BE49-F238E27FC236}">
                <a16:creationId xmlns:a16="http://schemas.microsoft.com/office/drawing/2014/main" id="{527B8528-272B-4F1B-9BC7-4390F3F102F6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fi-FI" altLang="fi-FI" dirty="0"/>
              <a:t>Tehtävien vastaukset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06898112-3EC3-5B69-6CA5-E976B75DD3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543427"/>
            <a:ext cx="10729267" cy="728966"/>
          </a:xfrm>
        </p:spPr>
        <p:txBody>
          <a:bodyPr/>
          <a:lstStyle/>
          <a:p>
            <a:r>
              <a:rPr lang="fi-FI" dirty="0"/>
              <a:t>Taito (s. 78)</a:t>
            </a:r>
            <a:endParaRPr lang="fi-FI" i="1" dirty="0"/>
          </a:p>
        </p:txBody>
      </p:sp>
      <p:sp>
        <p:nvSpPr>
          <p:cNvPr id="3" name="Alatunnisteen paikkamerkki 2">
            <a:extLst>
              <a:ext uri="{FF2B5EF4-FFF2-40B4-BE49-F238E27FC236}">
                <a16:creationId xmlns:a16="http://schemas.microsoft.com/office/drawing/2014/main" id="{97C4475A-6E48-D423-612A-9B1DCC2D27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i-FI"/>
              <a:t>7. Tiedon rajat</a:t>
            </a:r>
          </a:p>
        </p:txBody>
      </p:sp>
      <p:sp>
        <p:nvSpPr>
          <p:cNvPr id="4" name="Dian numeron paikkamerkki 3">
            <a:extLst>
              <a:ext uri="{FF2B5EF4-FFF2-40B4-BE49-F238E27FC236}">
                <a16:creationId xmlns:a16="http://schemas.microsoft.com/office/drawing/2014/main" id="{6DBC726A-00BE-5804-81BD-53A3D7471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01FB1B-E8C8-4B5E-B1C1-0BFDAE84AB66}" type="slidenum">
              <a:rPr lang="fi-FI" smtClean="0"/>
              <a:pPr>
                <a:defRPr/>
              </a:pPr>
              <a:t>2</a:t>
            </a:fld>
            <a:endParaRPr lang="fi-FI"/>
          </a:p>
        </p:txBody>
      </p:sp>
      <p:sp>
        <p:nvSpPr>
          <p:cNvPr id="5" name="Sisällön paikkamerkki 4">
            <a:extLst>
              <a:ext uri="{FF2B5EF4-FFF2-40B4-BE49-F238E27FC236}">
                <a16:creationId xmlns:a16="http://schemas.microsoft.com/office/drawing/2014/main" id="{715D2995-1FEC-23B8-FF2D-B41CB3F084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28467"/>
            <a:ext cx="10515600" cy="4108466"/>
          </a:xfrm>
        </p:spPr>
        <p:txBody>
          <a:bodyPr/>
          <a:lstStyle/>
          <a:p>
            <a:pPr marL="0" indent="0">
              <a:buNone/>
            </a:pPr>
            <a:r>
              <a:rPr lang="fi-FI" b="1" dirty="0"/>
              <a:t>Muutatko omia näkemyksiäsi sen mukaan, mitä mieltä kaverit ovat, vai pyritkö ajattelemaan asioita itse kriittisesti?</a:t>
            </a:r>
          </a:p>
          <a:p>
            <a:pPr marL="0" indent="0">
              <a:buNone/>
            </a:pPr>
            <a:endParaRPr lang="fi-FI" sz="500" dirty="0"/>
          </a:p>
          <a:p>
            <a:pPr marL="0" indent="0">
              <a:buNone/>
            </a:pPr>
            <a:r>
              <a:rPr lang="fi-FI" dirty="0"/>
              <a:t>Ei mallivastausta.</a:t>
            </a:r>
          </a:p>
          <a:p>
            <a:endParaRPr lang="fi-FI" dirty="0"/>
          </a:p>
          <a:p>
            <a:endParaRPr lang="fi-FI" dirty="0"/>
          </a:p>
          <a:p>
            <a:endParaRPr lang="fi-FI" dirty="0"/>
          </a:p>
          <a:p>
            <a:endParaRPr lang="fi-FI" dirty="0"/>
          </a:p>
          <a:p>
            <a:endParaRPr lang="fi-FI" dirty="0"/>
          </a:p>
          <a:p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21062371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06898112-3EC3-5B69-6CA5-E976B75DD3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543427"/>
            <a:ext cx="10729267" cy="728966"/>
          </a:xfrm>
        </p:spPr>
        <p:txBody>
          <a:bodyPr/>
          <a:lstStyle/>
          <a:p>
            <a:r>
              <a:rPr lang="fi-FI" dirty="0"/>
              <a:t>Harjoittele (s. 79)</a:t>
            </a:r>
            <a:endParaRPr lang="fi-FI" i="1" dirty="0"/>
          </a:p>
        </p:txBody>
      </p:sp>
      <p:sp>
        <p:nvSpPr>
          <p:cNvPr id="3" name="Alatunnisteen paikkamerkki 2">
            <a:extLst>
              <a:ext uri="{FF2B5EF4-FFF2-40B4-BE49-F238E27FC236}">
                <a16:creationId xmlns:a16="http://schemas.microsoft.com/office/drawing/2014/main" id="{97C4475A-6E48-D423-612A-9B1DCC2D27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i-FI"/>
              <a:t>7. Tiedon rajat</a:t>
            </a:r>
          </a:p>
        </p:txBody>
      </p:sp>
      <p:sp>
        <p:nvSpPr>
          <p:cNvPr id="4" name="Dian numeron paikkamerkki 3">
            <a:extLst>
              <a:ext uri="{FF2B5EF4-FFF2-40B4-BE49-F238E27FC236}">
                <a16:creationId xmlns:a16="http://schemas.microsoft.com/office/drawing/2014/main" id="{6DBC726A-00BE-5804-81BD-53A3D7471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01FB1B-E8C8-4B5E-B1C1-0BFDAE84AB66}" type="slidenum">
              <a:rPr lang="fi-FI" smtClean="0"/>
              <a:pPr>
                <a:defRPr/>
              </a:pPr>
              <a:t>3</a:t>
            </a:fld>
            <a:endParaRPr lang="fi-FI"/>
          </a:p>
        </p:txBody>
      </p:sp>
      <p:sp>
        <p:nvSpPr>
          <p:cNvPr id="5" name="Sisällön paikkamerkki 4">
            <a:extLst>
              <a:ext uri="{FF2B5EF4-FFF2-40B4-BE49-F238E27FC236}">
                <a16:creationId xmlns:a16="http://schemas.microsoft.com/office/drawing/2014/main" id="{715D2995-1FEC-23B8-FF2D-B41CB3F084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28467"/>
            <a:ext cx="10515600" cy="4108466"/>
          </a:xfrm>
        </p:spPr>
        <p:txBody>
          <a:bodyPr/>
          <a:lstStyle/>
          <a:p>
            <a:pPr marL="0" indent="0">
              <a:buNone/>
            </a:pPr>
            <a:r>
              <a:rPr lang="fi-FI" b="1" dirty="0"/>
              <a:t>1. Immanuel Kant kysyy, mikä tekee ihmisen kokemuksen kaappikellon lyönneistä mahdolliseksi. Kirjoita vastaus kysymykseen käyttämällä vastauksessasi sanoja kategoriat ja olio sinänsä.</a:t>
            </a:r>
          </a:p>
          <a:p>
            <a:pPr marL="0" indent="0">
              <a:buNone/>
            </a:pPr>
            <a:endParaRPr lang="fi-FI" sz="500" b="1" dirty="0"/>
          </a:p>
          <a:p>
            <a:pPr marL="0" indent="0">
              <a:buNone/>
            </a:pPr>
            <a:r>
              <a:rPr lang="fi-FI" dirty="0"/>
              <a:t>Kokemus kaappikellon lyönneistä on mahdollinen, jos on olemassa kaappikello (olio sinänsä) sekä havaitseva minä, jonka mielessä kokemus jäsentyy ajalliseksi ja tilalliseksi sekä kategorioiden mukaan esimerkiksi syysuhdetta noudattavaksi.</a:t>
            </a:r>
          </a:p>
          <a:p>
            <a:pPr marL="0" indent="0">
              <a:buNone/>
            </a:pPr>
            <a:endParaRPr lang="fi-FI" b="1" dirty="0"/>
          </a:p>
          <a:p>
            <a:pPr marL="0" indent="0">
              <a:buNone/>
            </a:pPr>
            <a:endParaRPr lang="fi-FI" b="1" dirty="0"/>
          </a:p>
          <a:p>
            <a:pPr marL="0" indent="0">
              <a:buNone/>
            </a:pPr>
            <a:endParaRPr lang="fi-FI" b="1" dirty="0"/>
          </a:p>
          <a:p>
            <a:pPr marL="0" indent="0">
              <a:buNone/>
            </a:pPr>
            <a:endParaRPr lang="fi-FI" b="1" dirty="0"/>
          </a:p>
          <a:p>
            <a:pPr marL="0" indent="0">
              <a:buNone/>
            </a:pPr>
            <a:endParaRPr lang="fi-FI" b="1" dirty="0"/>
          </a:p>
          <a:p>
            <a:pPr marL="0" indent="0">
              <a:buNone/>
            </a:pPr>
            <a:endParaRPr lang="fi-FI" b="1" dirty="0"/>
          </a:p>
          <a:p>
            <a:pPr marL="0" indent="0">
              <a:buNone/>
            </a:pPr>
            <a:endParaRPr lang="fi-FI" b="1" dirty="0"/>
          </a:p>
          <a:p>
            <a:pPr marL="0" indent="0">
              <a:buNone/>
            </a:pPr>
            <a:endParaRPr lang="fi-FI" b="1" dirty="0"/>
          </a:p>
          <a:p>
            <a:pPr marL="0" indent="0">
              <a:buNone/>
            </a:pPr>
            <a:endParaRPr lang="fi-FI" b="1" dirty="0"/>
          </a:p>
        </p:txBody>
      </p:sp>
    </p:spTree>
    <p:extLst>
      <p:ext uri="{BB962C8B-B14F-4D97-AF65-F5344CB8AC3E}">
        <p14:creationId xmlns:p14="http://schemas.microsoft.com/office/powerpoint/2010/main" val="35834817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06898112-3EC3-5B69-6CA5-E976B75DD3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543427"/>
            <a:ext cx="10729267" cy="728966"/>
          </a:xfrm>
        </p:spPr>
        <p:txBody>
          <a:bodyPr/>
          <a:lstStyle/>
          <a:p>
            <a:r>
              <a:rPr lang="fi-FI" dirty="0"/>
              <a:t>Harjoittele (s. 79)</a:t>
            </a:r>
            <a:endParaRPr lang="fi-FI" i="1" dirty="0"/>
          </a:p>
        </p:txBody>
      </p:sp>
      <p:sp>
        <p:nvSpPr>
          <p:cNvPr id="3" name="Alatunnisteen paikkamerkki 2">
            <a:extLst>
              <a:ext uri="{FF2B5EF4-FFF2-40B4-BE49-F238E27FC236}">
                <a16:creationId xmlns:a16="http://schemas.microsoft.com/office/drawing/2014/main" id="{97C4475A-6E48-D423-612A-9B1DCC2D27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i-FI"/>
              <a:t>7. Tiedon rajat</a:t>
            </a:r>
          </a:p>
        </p:txBody>
      </p:sp>
      <p:sp>
        <p:nvSpPr>
          <p:cNvPr id="4" name="Dian numeron paikkamerkki 3">
            <a:extLst>
              <a:ext uri="{FF2B5EF4-FFF2-40B4-BE49-F238E27FC236}">
                <a16:creationId xmlns:a16="http://schemas.microsoft.com/office/drawing/2014/main" id="{6DBC726A-00BE-5804-81BD-53A3D7471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01FB1B-E8C8-4B5E-B1C1-0BFDAE84AB66}" type="slidenum">
              <a:rPr lang="fi-FI" smtClean="0"/>
              <a:pPr>
                <a:defRPr/>
              </a:pPr>
              <a:t>4</a:t>
            </a:fld>
            <a:endParaRPr lang="fi-FI"/>
          </a:p>
        </p:txBody>
      </p:sp>
      <p:sp>
        <p:nvSpPr>
          <p:cNvPr id="5" name="Sisällön paikkamerkki 4">
            <a:extLst>
              <a:ext uri="{FF2B5EF4-FFF2-40B4-BE49-F238E27FC236}">
                <a16:creationId xmlns:a16="http://schemas.microsoft.com/office/drawing/2014/main" id="{715D2995-1FEC-23B8-FF2D-B41CB3F084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28467"/>
            <a:ext cx="10515600" cy="4108466"/>
          </a:xfrm>
        </p:spPr>
        <p:txBody>
          <a:bodyPr/>
          <a:lstStyle/>
          <a:p>
            <a:pPr marL="0" indent="0">
              <a:buNone/>
            </a:pPr>
            <a:r>
              <a:rPr lang="fi-FI" b="1" dirty="0"/>
              <a:t>2. Anna esimerkki arvostelmasta, joka on</a:t>
            </a:r>
          </a:p>
          <a:p>
            <a:pPr marL="514350" indent="-514350">
              <a:buAutoNum type="alphaLcParenR"/>
            </a:pPr>
            <a:r>
              <a:rPr lang="fi-FI" b="1" dirty="0"/>
              <a:t>analyyttinen</a:t>
            </a:r>
          </a:p>
          <a:p>
            <a:pPr marL="457200" lvl="1" indent="0">
              <a:buNone/>
            </a:pPr>
            <a:r>
              <a:rPr lang="fi-FI" dirty="0"/>
              <a:t>Nelikulmiossa on neljä kulmaa.</a:t>
            </a:r>
          </a:p>
          <a:p>
            <a:pPr marL="457200" lvl="1" indent="0">
              <a:buNone/>
            </a:pPr>
            <a:endParaRPr lang="fi-FI" sz="500" dirty="0"/>
          </a:p>
          <a:p>
            <a:pPr marL="514350" indent="-514350">
              <a:buAutoNum type="alphaLcParenR"/>
            </a:pPr>
            <a:r>
              <a:rPr lang="fi-FI" b="1" dirty="0"/>
              <a:t>synteettinen</a:t>
            </a:r>
          </a:p>
          <a:p>
            <a:pPr marL="457200" lvl="1" indent="0">
              <a:buNone/>
            </a:pPr>
            <a:r>
              <a:rPr lang="fi-FI" dirty="0"/>
              <a:t>Tuoli on punainen.</a:t>
            </a:r>
          </a:p>
          <a:p>
            <a:pPr marL="457200" lvl="1" indent="0">
              <a:buNone/>
            </a:pPr>
            <a:endParaRPr lang="fi-FI" sz="500" dirty="0"/>
          </a:p>
          <a:p>
            <a:pPr marL="514350" indent="-514350">
              <a:buAutoNum type="alphaLcParenR"/>
            </a:pPr>
            <a:r>
              <a:rPr lang="fi-FI" b="1" dirty="0"/>
              <a:t>apriorinen</a:t>
            </a:r>
          </a:p>
          <a:p>
            <a:pPr marL="457200" lvl="1" indent="0">
              <a:buNone/>
            </a:pPr>
            <a:r>
              <a:rPr lang="fi-FI" dirty="0"/>
              <a:t>Kaikki kokemukset ovat ajallisia.</a:t>
            </a:r>
          </a:p>
          <a:p>
            <a:pPr marL="457200" lvl="1" indent="0">
              <a:buNone/>
            </a:pPr>
            <a:endParaRPr lang="fi-FI" sz="500" dirty="0"/>
          </a:p>
          <a:p>
            <a:pPr marL="514350" indent="-514350">
              <a:buAutoNum type="alphaLcParenR"/>
            </a:pPr>
            <a:r>
              <a:rPr lang="fi-FI" b="1" dirty="0"/>
              <a:t>aposteriorinen</a:t>
            </a:r>
          </a:p>
          <a:p>
            <a:pPr marL="457200" lvl="1" indent="0">
              <a:buNone/>
            </a:pPr>
            <a:r>
              <a:rPr lang="fi-FI" dirty="0"/>
              <a:t>Ulkona sataa lunta.</a:t>
            </a:r>
          </a:p>
          <a:p>
            <a:pPr marL="0" indent="0">
              <a:buNone/>
            </a:pPr>
            <a:endParaRPr lang="fi-FI" b="1" dirty="0"/>
          </a:p>
        </p:txBody>
      </p:sp>
    </p:spTree>
    <p:extLst>
      <p:ext uri="{BB962C8B-B14F-4D97-AF65-F5344CB8AC3E}">
        <p14:creationId xmlns:p14="http://schemas.microsoft.com/office/powerpoint/2010/main" val="30778619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06898112-3EC3-5B69-6CA5-E976B75DD3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543427"/>
            <a:ext cx="10729267" cy="728966"/>
          </a:xfrm>
        </p:spPr>
        <p:txBody>
          <a:bodyPr/>
          <a:lstStyle/>
          <a:p>
            <a:r>
              <a:rPr lang="fi-FI" dirty="0"/>
              <a:t>Harjoittele (s. 79)</a:t>
            </a:r>
            <a:endParaRPr lang="fi-FI" i="1" dirty="0"/>
          </a:p>
        </p:txBody>
      </p:sp>
      <p:sp>
        <p:nvSpPr>
          <p:cNvPr id="3" name="Alatunnisteen paikkamerkki 2">
            <a:extLst>
              <a:ext uri="{FF2B5EF4-FFF2-40B4-BE49-F238E27FC236}">
                <a16:creationId xmlns:a16="http://schemas.microsoft.com/office/drawing/2014/main" id="{97C4475A-6E48-D423-612A-9B1DCC2D27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i-FI"/>
              <a:t>7. Tiedon rajat</a:t>
            </a:r>
          </a:p>
        </p:txBody>
      </p:sp>
      <p:sp>
        <p:nvSpPr>
          <p:cNvPr id="4" name="Dian numeron paikkamerkki 3">
            <a:extLst>
              <a:ext uri="{FF2B5EF4-FFF2-40B4-BE49-F238E27FC236}">
                <a16:creationId xmlns:a16="http://schemas.microsoft.com/office/drawing/2014/main" id="{6DBC726A-00BE-5804-81BD-53A3D7471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01FB1B-E8C8-4B5E-B1C1-0BFDAE84AB66}" type="slidenum">
              <a:rPr lang="fi-FI" smtClean="0"/>
              <a:pPr>
                <a:defRPr/>
              </a:pPr>
              <a:t>5</a:t>
            </a:fld>
            <a:endParaRPr lang="fi-FI"/>
          </a:p>
        </p:txBody>
      </p:sp>
      <p:sp>
        <p:nvSpPr>
          <p:cNvPr id="5" name="Sisällön paikkamerkki 4">
            <a:extLst>
              <a:ext uri="{FF2B5EF4-FFF2-40B4-BE49-F238E27FC236}">
                <a16:creationId xmlns:a16="http://schemas.microsoft.com/office/drawing/2014/main" id="{715D2995-1FEC-23B8-FF2D-B41CB3F084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28467"/>
            <a:ext cx="10515600" cy="4108466"/>
          </a:xfrm>
        </p:spPr>
        <p:txBody>
          <a:bodyPr/>
          <a:lstStyle/>
          <a:p>
            <a:pPr marL="0" indent="0">
              <a:buNone/>
            </a:pPr>
            <a:r>
              <a:rPr lang="fi-FI" b="1" dirty="0"/>
              <a:t>3. Pohdi, millaisissa tilanteissa on järkevää muuttaa omaa näkemystä.</a:t>
            </a:r>
          </a:p>
          <a:p>
            <a:pPr marL="0" indent="0">
              <a:buNone/>
            </a:pPr>
            <a:endParaRPr lang="fi-FI" sz="500" b="1" dirty="0"/>
          </a:p>
          <a:p>
            <a:pPr marL="0" indent="0">
              <a:buNone/>
            </a:pPr>
            <a:r>
              <a:rPr lang="fi-FI" dirty="0"/>
              <a:t>Ei mallivastausta.</a:t>
            </a:r>
          </a:p>
          <a:p>
            <a:pPr marL="0" indent="0">
              <a:buNone/>
            </a:pPr>
            <a:endParaRPr lang="fi-FI" b="1" dirty="0"/>
          </a:p>
          <a:p>
            <a:pPr marL="0" indent="0">
              <a:buNone/>
            </a:pPr>
            <a:endParaRPr lang="fi-FI" b="1" dirty="0"/>
          </a:p>
          <a:p>
            <a:pPr marL="0" indent="0">
              <a:buNone/>
            </a:pPr>
            <a:endParaRPr lang="fi-FI" b="1" dirty="0"/>
          </a:p>
          <a:p>
            <a:pPr marL="0" indent="0">
              <a:buNone/>
            </a:pPr>
            <a:endParaRPr lang="fi-FI" b="1" dirty="0"/>
          </a:p>
          <a:p>
            <a:pPr marL="0" indent="0">
              <a:buNone/>
            </a:pPr>
            <a:endParaRPr lang="fi-FI" b="1" dirty="0"/>
          </a:p>
          <a:p>
            <a:pPr marL="0" indent="0">
              <a:buNone/>
            </a:pPr>
            <a:endParaRPr lang="fi-FI" b="1" dirty="0"/>
          </a:p>
          <a:p>
            <a:pPr marL="0" indent="0">
              <a:buNone/>
            </a:pPr>
            <a:endParaRPr lang="fi-FI" b="1" dirty="0"/>
          </a:p>
          <a:p>
            <a:pPr marL="0" indent="0">
              <a:buNone/>
            </a:pPr>
            <a:endParaRPr lang="fi-FI" b="1" dirty="0"/>
          </a:p>
        </p:txBody>
      </p:sp>
    </p:spTree>
    <p:extLst>
      <p:ext uri="{BB962C8B-B14F-4D97-AF65-F5344CB8AC3E}">
        <p14:creationId xmlns:p14="http://schemas.microsoft.com/office/powerpoint/2010/main" val="9475751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06898112-3EC3-5B69-6CA5-E976B75DD3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543427"/>
            <a:ext cx="10729267" cy="728966"/>
          </a:xfrm>
        </p:spPr>
        <p:txBody>
          <a:bodyPr/>
          <a:lstStyle/>
          <a:p>
            <a:r>
              <a:rPr lang="fi-FI" dirty="0"/>
              <a:t>Harjoittele (s. 79)</a:t>
            </a:r>
            <a:endParaRPr lang="fi-FI" i="1" dirty="0"/>
          </a:p>
        </p:txBody>
      </p:sp>
      <p:sp>
        <p:nvSpPr>
          <p:cNvPr id="3" name="Alatunnisteen paikkamerkki 2">
            <a:extLst>
              <a:ext uri="{FF2B5EF4-FFF2-40B4-BE49-F238E27FC236}">
                <a16:creationId xmlns:a16="http://schemas.microsoft.com/office/drawing/2014/main" id="{97C4475A-6E48-D423-612A-9B1DCC2D27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i-FI"/>
              <a:t>7. Tiedon rajat</a:t>
            </a:r>
          </a:p>
        </p:txBody>
      </p:sp>
      <p:sp>
        <p:nvSpPr>
          <p:cNvPr id="4" name="Dian numeron paikkamerkki 3">
            <a:extLst>
              <a:ext uri="{FF2B5EF4-FFF2-40B4-BE49-F238E27FC236}">
                <a16:creationId xmlns:a16="http://schemas.microsoft.com/office/drawing/2014/main" id="{6DBC726A-00BE-5804-81BD-53A3D7471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01FB1B-E8C8-4B5E-B1C1-0BFDAE84AB66}" type="slidenum">
              <a:rPr lang="fi-FI" smtClean="0"/>
              <a:pPr>
                <a:defRPr/>
              </a:pPr>
              <a:t>6</a:t>
            </a:fld>
            <a:endParaRPr lang="fi-FI"/>
          </a:p>
        </p:txBody>
      </p:sp>
      <p:sp>
        <p:nvSpPr>
          <p:cNvPr id="5" name="Sisällön paikkamerkki 4">
            <a:extLst>
              <a:ext uri="{FF2B5EF4-FFF2-40B4-BE49-F238E27FC236}">
                <a16:creationId xmlns:a16="http://schemas.microsoft.com/office/drawing/2014/main" id="{715D2995-1FEC-23B8-FF2D-B41CB3F084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28467"/>
            <a:ext cx="10515600" cy="4108466"/>
          </a:xfrm>
        </p:spPr>
        <p:txBody>
          <a:bodyPr/>
          <a:lstStyle/>
          <a:p>
            <a:pPr marL="0" indent="0">
              <a:buNone/>
            </a:pPr>
            <a:r>
              <a:rPr lang="fi-FI" b="1" dirty="0"/>
              <a:t>4. Mitä tarkoittaa kielellinen käänne filosofiassa?</a:t>
            </a:r>
          </a:p>
          <a:p>
            <a:pPr marL="0" indent="0">
              <a:buNone/>
            </a:pPr>
            <a:endParaRPr lang="fi-FI" sz="500" b="1" dirty="0"/>
          </a:p>
          <a:p>
            <a:pPr marL="0" indent="0">
              <a:buNone/>
            </a:pPr>
            <a:r>
              <a:rPr lang="fi-FI" dirty="0"/>
              <a:t>1900-luvun alkupuolella tapahtunut käänne filosofiassa, jossa kielifilosofia nousee keskeiseksi filosofian alaksi.</a:t>
            </a:r>
          </a:p>
        </p:txBody>
      </p:sp>
    </p:spTree>
    <p:extLst>
      <p:ext uri="{BB962C8B-B14F-4D97-AF65-F5344CB8AC3E}">
        <p14:creationId xmlns:p14="http://schemas.microsoft.com/office/powerpoint/2010/main" val="1933352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06898112-3EC3-5B69-6CA5-E976B75DD3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543427"/>
            <a:ext cx="10729267" cy="728966"/>
          </a:xfrm>
        </p:spPr>
        <p:txBody>
          <a:bodyPr/>
          <a:lstStyle/>
          <a:p>
            <a:r>
              <a:rPr lang="fi-FI" dirty="0"/>
              <a:t>Harjoittele (s. 79)</a:t>
            </a:r>
            <a:endParaRPr lang="fi-FI" i="1" dirty="0"/>
          </a:p>
        </p:txBody>
      </p:sp>
      <p:sp>
        <p:nvSpPr>
          <p:cNvPr id="3" name="Alatunnisteen paikkamerkki 2">
            <a:extLst>
              <a:ext uri="{FF2B5EF4-FFF2-40B4-BE49-F238E27FC236}">
                <a16:creationId xmlns:a16="http://schemas.microsoft.com/office/drawing/2014/main" id="{97C4475A-6E48-D423-612A-9B1DCC2D27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i-FI"/>
              <a:t>7. Tiedon rajat</a:t>
            </a:r>
          </a:p>
        </p:txBody>
      </p:sp>
      <p:sp>
        <p:nvSpPr>
          <p:cNvPr id="4" name="Dian numeron paikkamerkki 3">
            <a:extLst>
              <a:ext uri="{FF2B5EF4-FFF2-40B4-BE49-F238E27FC236}">
                <a16:creationId xmlns:a16="http://schemas.microsoft.com/office/drawing/2014/main" id="{6DBC726A-00BE-5804-81BD-53A3D7471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01FB1B-E8C8-4B5E-B1C1-0BFDAE84AB66}" type="slidenum">
              <a:rPr lang="fi-FI" smtClean="0"/>
              <a:pPr>
                <a:defRPr/>
              </a:pPr>
              <a:t>7</a:t>
            </a:fld>
            <a:endParaRPr lang="fi-FI"/>
          </a:p>
        </p:txBody>
      </p:sp>
      <p:sp>
        <p:nvSpPr>
          <p:cNvPr id="5" name="Sisällön paikkamerkki 4">
            <a:extLst>
              <a:ext uri="{FF2B5EF4-FFF2-40B4-BE49-F238E27FC236}">
                <a16:creationId xmlns:a16="http://schemas.microsoft.com/office/drawing/2014/main" id="{715D2995-1FEC-23B8-FF2D-B41CB3F084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28467"/>
            <a:ext cx="10515600" cy="4108466"/>
          </a:xfrm>
        </p:spPr>
        <p:txBody>
          <a:bodyPr/>
          <a:lstStyle/>
          <a:p>
            <a:pPr marL="0" indent="0">
              <a:buNone/>
            </a:pPr>
            <a:r>
              <a:rPr lang="fi-FI" b="1" dirty="0"/>
              <a:t>5. Mihin tiede pystyy? Mihin se ei pysty?</a:t>
            </a:r>
          </a:p>
          <a:p>
            <a:pPr marL="0" indent="0">
              <a:buNone/>
            </a:pPr>
            <a:endParaRPr lang="fi-FI" sz="500" b="1" dirty="0"/>
          </a:p>
          <a:p>
            <a:pPr marL="0" indent="0">
              <a:buNone/>
            </a:pPr>
            <a:r>
              <a:rPr lang="fi-FI" dirty="0"/>
              <a:t>Tiede pystyy tutkimaan tosiasioita, mutta se ei esimerkiksi pysty ottamaan kantaa moraalisiin kysymyksiin.</a:t>
            </a:r>
          </a:p>
          <a:p>
            <a:pPr marL="0" indent="0">
              <a:buNone/>
            </a:pPr>
            <a:endParaRPr lang="fi-FI" b="1" dirty="0"/>
          </a:p>
          <a:p>
            <a:pPr marL="0" indent="0">
              <a:buNone/>
            </a:pPr>
            <a:endParaRPr lang="fi-FI" b="1" dirty="0"/>
          </a:p>
          <a:p>
            <a:pPr marL="0" indent="0">
              <a:buNone/>
            </a:pPr>
            <a:endParaRPr lang="fi-FI" b="1" dirty="0"/>
          </a:p>
          <a:p>
            <a:pPr marL="0" indent="0">
              <a:buNone/>
            </a:pPr>
            <a:endParaRPr lang="fi-FI" b="1" dirty="0"/>
          </a:p>
          <a:p>
            <a:pPr marL="0" indent="0">
              <a:buNone/>
            </a:pPr>
            <a:endParaRPr lang="fi-FI" b="1" dirty="0"/>
          </a:p>
          <a:p>
            <a:pPr marL="0" indent="0">
              <a:buNone/>
            </a:pPr>
            <a:endParaRPr lang="fi-FI" b="1" dirty="0"/>
          </a:p>
        </p:txBody>
      </p:sp>
    </p:spTree>
    <p:extLst>
      <p:ext uri="{BB962C8B-B14F-4D97-AF65-F5344CB8AC3E}">
        <p14:creationId xmlns:p14="http://schemas.microsoft.com/office/powerpoint/2010/main" val="25032585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tka1_PP-pohja_MALLI" id="{8F1E3A65-519D-4D56-9B2D-8A96BBE82079}" vid="{3F5A9EBC-5A67-43E3-97DC-807358C85FF2}"/>
    </a:ext>
  </a:extLst>
</a:theme>
</file>

<file path=ppt/theme/theme2.xml><?xml version="1.0" encoding="utf-8"?>
<a:theme xmlns:a="http://schemas.openxmlformats.org/drawingml/2006/main" name="Office-te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241</TotalTime>
  <Words>242</Words>
  <Application>Microsoft Office PowerPoint</Application>
  <PresentationFormat>Laajakuva</PresentationFormat>
  <Paragraphs>68</Paragraphs>
  <Slides>7</Slides>
  <Notes>0</Notes>
  <HiddenSlides>0</HiddenSlides>
  <MMClips>0</MMClips>
  <ScaleCrop>false</ScaleCrop>
  <HeadingPairs>
    <vt:vector size="6" baseType="variant">
      <vt:variant>
        <vt:lpstr>Käytetyt fontit</vt:lpstr>
      </vt:variant>
      <vt:variant>
        <vt:i4>3</vt:i4>
      </vt:variant>
      <vt:variant>
        <vt:lpstr>Teema</vt:lpstr>
      </vt:variant>
      <vt:variant>
        <vt:i4>1</vt:i4>
      </vt:variant>
      <vt:variant>
        <vt:lpstr>Dian otsikot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Office-teema</vt:lpstr>
      <vt:lpstr>7. Tiedon rajat</vt:lpstr>
      <vt:lpstr>Taito (s. 78)</vt:lpstr>
      <vt:lpstr>Harjoittele (s. 79)</vt:lpstr>
      <vt:lpstr>Harjoittele (s. 79)</vt:lpstr>
      <vt:lpstr>Harjoittele (s. 79)</vt:lpstr>
      <vt:lpstr>Harjoittele (s. 79)</vt:lpstr>
      <vt:lpstr>Harjoittele (s. 79)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Luvun nimi, koko 48</dc:title>
  <cp:lastModifiedBy>Riikka Kujanen</cp:lastModifiedBy>
  <cp:revision>36</cp:revision>
  <dcterms:created xsi:type="dcterms:W3CDTF">2021-06-01T16:07:13Z</dcterms:created>
  <dcterms:modified xsi:type="dcterms:W3CDTF">2022-10-03T08:07:15Z</dcterms:modified>
</cp:coreProperties>
</file>