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3.10.2022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049411F-6931-4AF9-93D8-B5E3A6178D98}" type="datetime1">
              <a:rPr lang="fi-FI" smtClean="0"/>
              <a:t>3.10.2022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4. Ihmisen asema kaikkeudessa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DFF83-E7A8-4750-8F6C-A03EF3348847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C55A7-107D-48BC-9FDB-6F814478ECA1}" type="datetime1">
              <a:rPr lang="fi-FI" smtClean="0"/>
              <a:t>3.10.2022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FD942-C633-4901-B18B-31331D418AFA}" type="datetime1">
              <a:rPr lang="fi-FI" smtClean="0"/>
              <a:t>3.10.2022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AF07E-6F22-4F93-B1B3-DAF4AB79B74A}" type="datetime1">
              <a:rPr lang="fi-FI" smtClean="0"/>
              <a:t>3.10.2022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726A97-02BD-4728-BAD2-232609CB60DF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4. Ihmisen asema kaikkeudessa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4. Ihmisen asema kaikkeudessa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Nykytaide avautuu huonosti, jos sen ajattelee kertovan tieteellisiä tai uskonnollisia totuuksia. Keksi muita esimerkkejä ongelmista, joita syntyy, kun tieteen, taiteen ja uskonnon kielipelit sekoittuvat. </a:t>
            </a:r>
          </a:p>
          <a:p>
            <a:endParaRPr lang="fi-FI" sz="500" dirty="0"/>
          </a:p>
          <a:p>
            <a:pPr marL="0" indent="0">
              <a:buNone/>
            </a:pPr>
            <a:r>
              <a:rPr lang="fi-FI" dirty="0"/>
              <a:t>Esimerkiksi: Uskonnolliset kirjoitukset, kuten Raamattu, eivät mielekkäästi toimi tieteellisenä historiankirjotuksena. Romaanissa esiintyvä Jeesus- tai Muhammed-hahmo voi tuntua rienaavalta, jos romaania pitää uskonnollisena tekstinä.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936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b="1" dirty="0"/>
              <a:t>Minkälaisten asioiden on ajateltu erottavan ihmisen muista olioista?</a:t>
            </a:r>
          </a:p>
          <a:p>
            <a:pPr marL="514350" indent="-514350">
              <a:buAutoNum type="arabicPeriod"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Esimerkiksi:</a:t>
            </a:r>
          </a:p>
          <a:p>
            <a:r>
              <a:rPr lang="fi-FI" dirty="0"/>
              <a:t>kieli</a:t>
            </a:r>
          </a:p>
          <a:p>
            <a:r>
              <a:rPr lang="fi-FI" dirty="0"/>
              <a:t>kulttuuri</a:t>
            </a:r>
          </a:p>
          <a:p>
            <a:r>
              <a:rPr lang="fi-FI" dirty="0"/>
              <a:t>nauru</a:t>
            </a:r>
          </a:p>
          <a:p>
            <a:r>
              <a:rPr lang="fi-FI" dirty="0"/>
              <a:t>järki</a:t>
            </a:r>
          </a:p>
          <a:p>
            <a:r>
              <a:rPr lang="fi-FI" dirty="0"/>
              <a:t>itsetietoisuus</a:t>
            </a:r>
          </a:p>
          <a:p>
            <a:r>
              <a:rPr lang="fi-FI" dirty="0"/>
              <a:t>moraali</a:t>
            </a:r>
          </a:p>
        </p:txBody>
      </p:sp>
    </p:spTree>
    <p:extLst>
      <p:ext uri="{BB962C8B-B14F-4D97-AF65-F5344CB8AC3E}">
        <p14:creationId xmlns:p14="http://schemas.microsoft.com/office/powerpoint/2010/main" val="2897475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Mitä tarkoittaa olemisen suuri ketju?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Järjestystä, jossa koko todellisuus on hierarkkisesti jäsentynyt niin, että ketjun huipulla on Jumala ja kaikilla muilla olioilla on arvojärjestyksensä mukainen paikkansa ketjussa.</a:t>
            </a:r>
          </a:p>
        </p:txBody>
      </p:sp>
    </p:spTree>
    <p:extLst>
      <p:ext uri="{BB962C8B-B14F-4D97-AF65-F5344CB8AC3E}">
        <p14:creationId xmlns:p14="http://schemas.microsoft.com/office/powerpoint/2010/main" val="7784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Keksi esimerkkejä kielipelien sekoittumisesta opettajien ja opiskelijoiden välisessä kommunikaatiossa.</a:t>
            </a:r>
          </a:p>
          <a:p>
            <a:pPr marL="0" indent="0">
              <a:buNone/>
            </a:pPr>
            <a:r>
              <a:rPr lang="fi-FI" sz="500" b="1" dirty="0"/>
              <a:t>	</a:t>
            </a:r>
          </a:p>
          <a:p>
            <a:pPr marL="0" indent="0">
              <a:buNone/>
            </a:pPr>
            <a:r>
              <a:rPr lang="fi-FI" dirty="0"/>
              <a:t>Esimerkiksi: Oppilas käyttää Wilma-viestejä pikaviestien tavoin ja viljelee esimerkiksi paljon hymiöitä, kun taas opettaja viestittelee Wilmassa tyylillä, joka muistuttaa enemmän kirjeiden kirjoittamista.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91504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Valitse joko monismi, dualismi tai pluralismi ja perustele, miksi se on mielestäsi järkevin kanta.</a:t>
            </a:r>
          </a:p>
          <a:p>
            <a:pPr marL="0" indent="0">
              <a:buNone/>
            </a:pPr>
            <a:r>
              <a:rPr lang="fi-FI" sz="500" b="1" dirty="0"/>
              <a:t>	</a:t>
            </a:r>
          </a:p>
          <a:p>
            <a:pPr marL="0" indent="0">
              <a:buNone/>
            </a:pPr>
            <a:r>
              <a:rPr lang="fi-FI" dirty="0"/>
              <a:t>Oppilas voi vapaasti valita kantansa ja keksiä sille perusteluja. Tehtävää voi vaikeuttaa keksimällä perusteluja kaikille mainituille kannoille.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78484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47)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Määrittele mieli–ruumis-ongelma.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Mieli–ruumis-ongelma on kysymys siitä, miten mieli ja ruumis tai aivotoiminta ja tietoisuus ovat vuorovaikutuksessa keskenään esimerkiksi psyykelääkkeiden tai pelon herättämien fyysisten reaktioiden tapauksessa.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002613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Tieto (s. 48)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4. Ihmisen asema kaikkeudessa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Miten virtuaalinen todellisuus eroaa ei-virtuaalisesta?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Todellisuutta voidaan ohjailla vain rajallisesti. Esimerkiksi ihminen ei voi todellisuudessa lentää, vaikka hän haluaisi tehdä niin. Virtuaalinen todellisuus on sen sijaan melko rajoituksetta ohjailtavissa ja kontrolloitavissa.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1261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067538-AD2C-4566-9F22-DB646015132D}"/>
</file>

<file path=customXml/itemProps2.xml><?xml version="1.0" encoding="utf-8"?>
<ds:datastoreItem xmlns:ds="http://schemas.openxmlformats.org/officeDocument/2006/customXml" ds:itemID="{616D4421-F553-4CC2-81D6-8F955F43CDF9}"/>
</file>

<file path=customXml/itemProps3.xml><?xml version="1.0" encoding="utf-8"?>
<ds:datastoreItem xmlns:ds="http://schemas.openxmlformats.org/officeDocument/2006/customXml" ds:itemID="{A5B75970-C04A-451B-907F-86533D0350D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348</Words>
  <Application>Microsoft Office PowerPoint</Application>
  <PresentationFormat>Laajakuva</PresentationFormat>
  <Paragraphs>63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4. Ihmisen asema kaikkeudessa</vt:lpstr>
      <vt:lpstr>Taito (s. 47)</vt:lpstr>
      <vt:lpstr>Harjoittele (s. 47)</vt:lpstr>
      <vt:lpstr>Harjoittele (s. 47)</vt:lpstr>
      <vt:lpstr>Harjoittele (s. 47)</vt:lpstr>
      <vt:lpstr>Harjoittele (s. 47)</vt:lpstr>
      <vt:lpstr>Harjoittele (s. 47)</vt:lpstr>
      <vt:lpstr>Tieto (s. 48)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33</cp:revision>
  <dcterms:created xsi:type="dcterms:W3CDTF">2021-06-01T16:07:13Z</dcterms:created>
  <dcterms:modified xsi:type="dcterms:W3CDTF">2022-10-03T07:59:52Z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