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sldIdLst>
    <p:sldId id="256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imetön osa" id="{AA92D654-0585-49C9-A77A-3EEF561CE02A}">
          <p14:sldIdLst>
            <p14:sldId id="256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2" autoAdjust="0"/>
    <p:restoredTop sz="94660"/>
  </p:normalViewPr>
  <p:slideViewPr>
    <p:cSldViewPr snapToGrid="0">
      <p:cViewPr varScale="1">
        <p:scale>
          <a:sx n="62" d="100"/>
          <a:sy n="62" d="100"/>
        </p:scale>
        <p:origin x="7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072442E8-6BA3-45E8-9059-B343C0AB8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3433" cy="68579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7270D1-26F0-4D72-B3DC-8837ABAD8F38}" type="datetime1">
              <a:rPr lang="fi-FI" smtClean="0"/>
              <a:t>3.11.2025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/>
              <a:t>14. Ihmistieteet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0AD52959-2333-471C-8BD5-D73F1AEEC588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437A0B08-29E1-45BC-87E2-CB1FEED62F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3"/>
            <a:ext cx="12192715" cy="68575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983457"/>
            <a:ext cx="10515600" cy="728966"/>
          </a:xfrm>
          <a:prstGeom prst="rect">
            <a:avLst/>
          </a:prstGeom>
        </p:spPr>
        <p:txBody>
          <a:bodyPr/>
          <a:lstStyle>
            <a:lvl1pPr>
              <a:defRPr sz="4200"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3EBF0-2479-4C1D-98C4-7CABBEF5A4C4}" type="datetime1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14. Ihmistieteet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FD8D1887-AE06-A48F-9985-3F766D3693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068497"/>
            <a:ext cx="10515600" cy="4108466"/>
          </a:xfrm>
          <a:prstGeom prst="rect">
            <a:avLst/>
          </a:prstGeom>
        </p:spPr>
        <p:txBody>
          <a:bodyPr/>
          <a:lstStyle/>
          <a:p>
            <a:r>
              <a:rPr lang="fi-FI" altLang="fi-FI" sz="2600" dirty="0"/>
              <a:t>Tähän tekstiä </a:t>
            </a:r>
            <a:r>
              <a:rPr lang="fi-FI" altLang="fi-FI" sz="2600" dirty="0" err="1"/>
              <a:t>Calibri</a:t>
            </a:r>
            <a:r>
              <a:rPr lang="fi-FI" altLang="fi-FI" sz="2600" dirty="0"/>
              <a:t>-fontilla ja koolla 26.</a:t>
            </a:r>
          </a:p>
          <a:p>
            <a:r>
              <a:rPr lang="fi-FI" altLang="fi-FI" sz="2600" dirty="0"/>
              <a:t>Fontin väri on musta.</a:t>
            </a:r>
          </a:p>
          <a:p>
            <a:r>
              <a:rPr lang="fi-FI" altLang="fi-FI" sz="2600" dirty="0"/>
              <a:t>Mielellään kirjoitetaan lyhyillä, kokonaisilla lauseilla.</a:t>
            </a:r>
          </a:p>
          <a:p>
            <a:r>
              <a:rPr lang="fi-FI" altLang="fi-FI" sz="2600" dirty="0"/>
              <a:t>Ensin käytetään palluroita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600" dirty="0"/>
              <a:t>mutta sisennetyt kohdat merkitään ranskalaisin viivoin.</a:t>
            </a:r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99321570-79E3-4D8C-B2F3-9FE7F4A2AEA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3"/>
            <a:ext cx="12192715" cy="68575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983457"/>
            <a:ext cx="10515600" cy="704028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2309019"/>
            <a:ext cx="5181600" cy="38679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2309017"/>
            <a:ext cx="5181600" cy="38679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55988-FD18-4442-98DA-7DCF84D41754}" type="datetime1">
              <a:rPr lang="fi-FI" smtClean="0"/>
              <a:t>3.11.2025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14. Ihmistieteet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5CB3BB-746D-4B26-8BA3-66F39CF1DF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3"/>
            <a:ext cx="12192715" cy="68575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983456"/>
            <a:ext cx="10515600" cy="828719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E2E25-CF8E-4638-8BAB-389BF92CEECB}" type="datetime1">
              <a:rPr lang="fi-FI" smtClean="0"/>
              <a:t>3.11.2025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14. Ihmistieteet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588B6D0-C848-4998-88EC-8BEFF0D263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3"/>
            <a:ext cx="12192715" cy="6857596"/>
          </a:xfrm>
          <a:prstGeom prst="rect">
            <a:avLst/>
          </a:prstGeom>
        </p:spPr>
      </p:pic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F7F09-6F2F-44CC-B473-73552B3CC46C}" type="datetime1">
              <a:rPr lang="fi-FI" smtClean="0"/>
              <a:t>3.11.2025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14. Ihmistieteet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9FC29AA-89AC-434C-B67F-C2EC5D21F3C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3"/>
            <a:ext cx="12192715" cy="6857596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0D92E9-417D-4531-B234-EC0577BC78A8}" type="datetime1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14. Ihmistieteet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A3DE936-7E46-CB29-301C-C180E6AA98C4}"/>
              </a:ext>
            </a:extLst>
          </p:cNvPr>
          <p:cNvSpPr txBox="1">
            <a:spLocks/>
          </p:cNvSpPr>
          <p:nvPr userDrawn="1"/>
        </p:nvSpPr>
        <p:spPr>
          <a:xfrm>
            <a:off x="838200" y="996950"/>
            <a:ext cx="8828088" cy="73342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i-FI"/>
              <a:t>Dian otsikko, pistekoko 42</a:t>
            </a:r>
            <a:endParaRPr lang="fi-FI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18042A02-5E8A-4D1E-51A4-89FD933D8598}"/>
              </a:ext>
            </a:extLst>
          </p:cNvPr>
          <p:cNvSpPr txBox="1">
            <a:spLocks/>
          </p:cNvSpPr>
          <p:nvPr userDrawn="1"/>
        </p:nvSpPr>
        <p:spPr>
          <a:xfrm>
            <a:off x="838200" y="996950"/>
            <a:ext cx="8828088" cy="73342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Dian otsikko, pistekoko 42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9C0611F3-19E6-67EE-D520-293A62C1160E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38200" y="2068497"/>
            <a:ext cx="10515600" cy="4108466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̶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̶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̶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̶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fi-FI" altLang="fi-FI" dirty="0"/>
              <a:t>Tähän tekstiä </a:t>
            </a:r>
            <a:r>
              <a:rPr lang="fi-FI" altLang="fi-FI" dirty="0" err="1"/>
              <a:t>Calibri</a:t>
            </a:r>
            <a:r>
              <a:rPr lang="fi-FI" altLang="fi-FI" dirty="0"/>
              <a:t>-fontilla ja koolla 26.</a:t>
            </a:r>
          </a:p>
          <a:p>
            <a:pPr eaLnBrk="1" hangingPunct="1"/>
            <a:r>
              <a:rPr lang="fi-FI" altLang="fi-FI" dirty="0"/>
              <a:t>Fontin väri on musta.</a:t>
            </a:r>
          </a:p>
          <a:p>
            <a:pPr eaLnBrk="1" hangingPunct="1"/>
            <a:r>
              <a:rPr lang="fi-FI" altLang="fi-FI" dirty="0"/>
              <a:t>Mielellään kirjoitetaan lyhyillä, kokonaisilla lauseilla.</a:t>
            </a:r>
          </a:p>
          <a:p>
            <a:pPr eaLnBrk="1" hangingPunct="1"/>
            <a:r>
              <a:rPr lang="fi-FI" altLang="fi-FI" dirty="0"/>
              <a:t>Ensin käytetään palluroita</a:t>
            </a:r>
          </a:p>
          <a:p>
            <a:pPr lvl="1" eaLnBrk="1" hangingPunct="1"/>
            <a:r>
              <a:rPr lang="fi-FI" altLang="fi-FI" dirty="0"/>
              <a:t>mutta sisennetyt kohdat merkitään ranskalaisin viivoin.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̶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̶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̶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̶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14. Ihmistieteet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dirty="0"/>
              <a:t>Ydinsisällöt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Ihmistieteet erkautuvat filosofiasta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14. Ihmistieteet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5D2995-1FEC-23B8-FF2D-B41CB3F0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467"/>
            <a:ext cx="10515600" cy="4108466"/>
          </a:xfrm>
        </p:spPr>
        <p:txBody>
          <a:bodyPr/>
          <a:lstStyle/>
          <a:p>
            <a:r>
              <a:rPr lang="fi-FI" b="1" dirty="0"/>
              <a:t>Positivismi</a:t>
            </a:r>
            <a:r>
              <a:rPr lang="fi-FI" dirty="0"/>
              <a:t>: tieto voidaan osoittaa todeksi vain luonnontieteellisin menetelmin.</a:t>
            </a:r>
          </a:p>
          <a:p>
            <a:endParaRPr lang="fi-FI" sz="500" dirty="0"/>
          </a:p>
          <a:p>
            <a:r>
              <a:rPr lang="fi-FI" dirty="0"/>
              <a:t>Jos luonnontieteiden menetelmät eivät sovi ihmisen tutkimiseen, ihmistieteille tarvitaan omat menetelmät.</a:t>
            </a:r>
          </a:p>
          <a:p>
            <a:endParaRPr lang="fi-FI" sz="500" dirty="0"/>
          </a:p>
          <a:p>
            <a:r>
              <a:rPr lang="fi-FI" dirty="0"/>
              <a:t>Nykyään ihmistieteet ja luonnontieteet tekevät paljon yhteistyötä.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424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Ymmärtäminen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14. Ihmistieteet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5D2995-1FEC-23B8-FF2D-B41CB3F0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467"/>
            <a:ext cx="10515600" cy="4108466"/>
          </a:xfrm>
        </p:spPr>
        <p:txBody>
          <a:bodyPr/>
          <a:lstStyle/>
          <a:p>
            <a:r>
              <a:rPr lang="fi-FI" dirty="0"/>
              <a:t>Ymmärtäminen on ihmistieteille tyypillinen tapa tutkia ilmiöitä.</a:t>
            </a:r>
          </a:p>
          <a:p>
            <a:endParaRPr lang="fi-FI" sz="500" dirty="0"/>
          </a:p>
          <a:p>
            <a:r>
              <a:rPr lang="fi-FI" dirty="0"/>
              <a:t>Maailman kuvaamisen lisäksi pyrkii ymmärtämään ja tulkitsemaan niitä merkityksiä, joita tutkittavilla ilmiöillä on ihmisille itselleen.</a:t>
            </a:r>
          </a:p>
          <a:p>
            <a:endParaRPr lang="fi-FI" sz="500" dirty="0"/>
          </a:p>
          <a:p>
            <a:r>
              <a:rPr lang="fi-FI" dirty="0"/>
              <a:t>Painottaa ilmiöiden ainutkertaisuutta ja asiayhteyden vaikutusta.</a:t>
            </a:r>
          </a:p>
        </p:txBody>
      </p:sp>
    </p:spTree>
    <p:extLst>
      <p:ext uri="{BB962C8B-B14F-4D97-AF65-F5344CB8AC3E}">
        <p14:creationId xmlns:p14="http://schemas.microsoft.com/office/powerpoint/2010/main" val="2099254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BCCF752-A741-DA9A-2363-C33A22C21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14. Ihmistieteet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99529CC-0C70-86D5-856A-035F871F9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A44CC-96F3-4320-801D-EB5DB229DA64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632F0D1-70D4-C47F-299E-82B4CA31E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971" y="1225172"/>
            <a:ext cx="7980727" cy="440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61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Ihmisen toimintaa voidaan selittää praktisen syllogismin avulla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14. Ihmistieteet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C56600E7-E4B6-A33C-C253-3B0ECA405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84" y="1996579"/>
            <a:ext cx="7208432" cy="422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34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Taito: Maailman muuttaminen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14. Ihmistieteet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5D2995-1FEC-23B8-FF2D-B41CB3F0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467"/>
            <a:ext cx="6325998" cy="4108466"/>
          </a:xfrm>
        </p:spPr>
        <p:txBody>
          <a:bodyPr/>
          <a:lstStyle/>
          <a:p>
            <a:r>
              <a:rPr lang="fi-FI" dirty="0"/>
              <a:t>Filosofian perimmäisestä tehtävästä on monenlaisia näkemyksiä.</a:t>
            </a:r>
          </a:p>
          <a:p>
            <a:endParaRPr lang="fi-FI" sz="500" dirty="0"/>
          </a:p>
          <a:p>
            <a:r>
              <a:rPr lang="fi-FI" dirty="0"/>
              <a:t>Yksi näistä on maailman muuttaminen.</a:t>
            </a:r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8EACA0E-27D1-9CD0-2098-0C3C7324B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743" y="2021298"/>
            <a:ext cx="4940290" cy="344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4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Tieto: Mielenterveyden häiriöt tutkimuksen kohteena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14. Ihmistieteet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5D2995-1FEC-23B8-FF2D-B41CB3F0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467"/>
            <a:ext cx="6325998" cy="4108466"/>
          </a:xfrm>
        </p:spPr>
        <p:txBody>
          <a:bodyPr/>
          <a:lstStyle/>
          <a:p>
            <a:endParaRPr lang="fi-FI" dirty="0"/>
          </a:p>
          <a:p>
            <a:r>
              <a:rPr lang="fi-FI" dirty="0"/>
              <a:t>Mielenterveyden häiriöitä tutkitaan monissa eri tieteissä, kuten esimerkiksi</a:t>
            </a:r>
          </a:p>
          <a:p>
            <a:pPr lvl="1"/>
            <a:r>
              <a:rPr lang="fi-FI" dirty="0"/>
              <a:t>tilastotieteessä</a:t>
            </a:r>
          </a:p>
          <a:p>
            <a:pPr lvl="1"/>
            <a:r>
              <a:rPr lang="fi-FI" dirty="0"/>
              <a:t>lääketieteessä</a:t>
            </a:r>
          </a:p>
          <a:p>
            <a:pPr lvl="1"/>
            <a:r>
              <a:rPr lang="fi-FI" dirty="0"/>
              <a:t>psykologiassa</a:t>
            </a:r>
          </a:p>
          <a:p>
            <a:pPr lvl="1"/>
            <a:r>
              <a:rPr lang="fi-FI" dirty="0"/>
              <a:t>sosiologiassa</a:t>
            </a:r>
          </a:p>
          <a:p>
            <a:pPr lvl="1"/>
            <a:r>
              <a:rPr lang="fi-FI" dirty="0"/>
              <a:t>historiassa</a:t>
            </a:r>
          </a:p>
          <a:p>
            <a:pPr lvl="1"/>
            <a:r>
              <a:rPr lang="fi-FI" dirty="0"/>
              <a:t>antropologiassa.</a:t>
            </a:r>
          </a:p>
        </p:txBody>
      </p:sp>
      <p:pic>
        <p:nvPicPr>
          <p:cNvPr id="8" name="Kuva 7" descr="Kuva, joka sisältää kohteen teksti, siluetti, vektorigrafiikka&#10;&#10;Kuvaus luotu automaattisesti">
            <a:extLst>
              <a:ext uri="{FF2B5EF4-FFF2-40B4-BE49-F238E27FC236}">
                <a16:creationId xmlns:a16="http://schemas.microsoft.com/office/drawing/2014/main" id="{3AAA824F-7E89-D4AB-7573-FDD75BB46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552" y="2303236"/>
            <a:ext cx="4721076" cy="343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91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ka1_PP-pohja_MALLI" id="{8F1E3A65-519D-4D56-9B2D-8A96BBE82079}" vid="{3F5A9EBC-5A67-43E3-97DC-807358C85FF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779864A8E53F6459A7BFA8B82C39053" ma:contentTypeVersion="11" ma:contentTypeDescription="Luo uusi asiakirja." ma:contentTypeScope="" ma:versionID="ae284c7e5eef1f2e29b82cd30f72fc24">
  <xsd:schema xmlns:xsd="http://www.w3.org/2001/XMLSchema" xmlns:xs="http://www.w3.org/2001/XMLSchema" xmlns:p="http://schemas.microsoft.com/office/2006/metadata/properties" xmlns:ns2="f4750cce-e850-4c6e-b990-1a1612c71b49" xmlns:ns3="f0974581-4bbf-443e-902f-14073e9fb4f6" targetNamespace="http://schemas.microsoft.com/office/2006/metadata/properties" ma:root="true" ma:fieldsID="a755875a2f3ca324a7c49bc594a1c5db" ns2:_="" ns3:_="">
    <xsd:import namespace="f4750cce-e850-4c6e-b990-1a1612c71b49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50cce-e850-4c6e-b990-1a1612c71b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8741ba6-63af-4df1-8658-072236ec27dc}" ma:internalName="TaxCatchAll" ma:showField="CatchAllData" ma:web="84800065-3590-4970-a684-5ccec33c54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f4750cce-e850-4c6e-b990-1a1612c71b4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AF0967-E3AC-4839-AAC1-9EE6F1DDDE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50cce-e850-4c6e-b990-1a1612c71b49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66BD8D-AF45-4676-8F6F-18D3679521F3}">
  <ds:schemaRefs>
    <ds:schemaRef ds:uri="http://schemas.microsoft.com/office/2006/metadata/properties"/>
    <ds:schemaRef ds:uri="http://schemas.microsoft.com/office/infopath/2007/PartnerControls"/>
    <ds:schemaRef ds:uri="f0974581-4bbf-443e-902f-14073e9fb4f6"/>
    <ds:schemaRef ds:uri="f4750cce-e850-4c6e-b990-1a1612c71b49"/>
  </ds:schemaRefs>
</ds:datastoreItem>
</file>

<file path=customXml/itemProps3.xml><?xml version="1.0" encoding="utf-8"?>
<ds:datastoreItem xmlns:ds="http://schemas.openxmlformats.org/officeDocument/2006/customXml" ds:itemID="{F9A69F93-3A31-4DE1-9157-C983523B24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141</Words>
  <Application>Microsoft Office PowerPoint</Application>
  <PresentationFormat>Laajakuva</PresentationFormat>
  <Paragraphs>40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Office-teema</vt:lpstr>
      <vt:lpstr>14. Ihmistieteet</vt:lpstr>
      <vt:lpstr>Ihmistieteet erkautuvat filosofiasta</vt:lpstr>
      <vt:lpstr>Ymmärtäminen</vt:lpstr>
      <vt:lpstr>PowerPoint-esitys</vt:lpstr>
      <vt:lpstr>Ihmisen toimintaa voidaan selittää praktisen syllogismin avulla</vt:lpstr>
      <vt:lpstr>Taito: Maailman muuttaminen</vt:lpstr>
      <vt:lpstr>Tieto: Mielenterveyden häiriöt tutkimuksen kohteena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Luvun nimi, koko 48</dc:title>
  <cp:lastModifiedBy>Marja Valkama</cp:lastModifiedBy>
  <cp:revision>13</cp:revision>
  <dcterms:created xsi:type="dcterms:W3CDTF">2021-06-01T16:07:13Z</dcterms:created>
  <dcterms:modified xsi:type="dcterms:W3CDTF">2025-11-03T11:42:52Z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0x0101000779864A8E53F6459A7BFA8B82C39053</vt:lpwstr>
  </property>
</Properties>
</file>