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73" r:id="rId6"/>
  </p:sldMasterIdLst>
  <p:notesMasterIdLst>
    <p:notesMasterId r:id="rId14"/>
  </p:notesMasterIdLst>
  <p:sldIdLst>
    <p:sldId id="282" r:id="rId7"/>
    <p:sldId id="262" r:id="rId8"/>
    <p:sldId id="263" r:id="rId9"/>
    <p:sldId id="264" r:id="rId10"/>
    <p:sldId id="265" r:id="rId11"/>
    <p:sldId id="266" r:id="rId12"/>
    <p:sldId id="267" r:id="rId13"/>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A923CC-6A30-481C-8342-E1D91E5B8411}" type="datetimeFigureOut">
              <a:rPr lang="fi-FI" smtClean="0"/>
              <a:t>12.9.2025</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4D50E6-62C2-49FD-9473-F4BE42DEBFFA}" type="slidenum">
              <a:rPr lang="fi-FI" smtClean="0"/>
              <a:t>‹#›</a:t>
            </a:fld>
            <a:endParaRPr lang="fi-FI"/>
          </a:p>
        </p:txBody>
      </p:sp>
    </p:spTree>
    <p:extLst>
      <p:ext uri="{BB962C8B-B14F-4D97-AF65-F5344CB8AC3E}">
        <p14:creationId xmlns:p14="http://schemas.microsoft.com/office/powerpoint/2010/main" val="556276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dia">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B3F8E6C9-F2A0-45BC-AF77-F2F82785B50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03"/>
            <a:ext cx="12192717" cy="6857597"/>
          </a:xfrm>
          <a:prstGeom prst="rect">
            <a:avLst/>
          </a:prstGeom>
        </p:spPr>
      </p:pic>
    </p:spTree>
    <p:extLst>
      <p:ext uri="{BB962C8B-B14F-4D97-AF65-F5344CB8AC3E}">
        <p14:creationId xmlns:p14="http://schemas.microsoft.com/office/powerpoint/2010/main" val="4160076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B9AF09D-301E-4C08-BD70-39E74C85E27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279EC8B5-D691-4FE3-9A22-70E0FC9272A2}"/>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300504A2-7ADE-4D9E-BA32-D82A419BAA7B}"/>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C0F75FCD-1AE4-46C7-97B3-3F1A266D10ED}"/>
              </a:ext>
            </a:extLst>
          </p:cNvPr>
          <p:cNvSpPr>
            <a:spLocks noGrp="1"/>
          </p:cNvSpPr>
          <p:nvPr>
            <p:ph type="dt" sz="half" idx="10"/>
          </p:nvPr>
        </p:nvSpPr>
        <p:spPr>
          <a:xfrm>
            <a:off x="838200" y="6356350"/>
            <a:ext cx="2743200" cy="365125"/>
          </a:xfrm>
          <a:prstGeom prst="rect">
            <a:avLst/>
          </a:prstGeom>
        </p:spPr>
        <p:txBody>
          <a:bodyPr/>
          <a:lstStyle/>
          <a:p>
            <a:fld id="{FC7F4049-D1C9-4F45-B72A-F7AA8C14AB5B}" type="datetimeFigureOut">
              <a:rPr lang="fi-FI" smtClean="0"/>
              <a:t>12.9.2025</a:t>
            </a:fld>
            <a:endParaRPr lang="fi-FI"/>
          </a:p>
        </p:txBody>
      </p:sp>
      <p:sp>
        <p:nvSpPr>
          <p:cNvPr id="6" name="Alatunnisteen paikkamerkki 5">
            <a:extLst>
              <a:ext uri="{FF2B5EF4-FFF2-40B4-BE49-F238E27FC236}">
                <a16:creationId xmlns:a16="http://schemas.microsoft.com/office/drawing/2014/main" id="{07B00BD2-5847-4341-9B60-236759728E48}"/>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7" name="Dian numeron paikkamerkki 6">
            <a:extLst>
              <a:ext uri="{FF2B5EF4-FFF2-40B4-BE49-F238E27FC236}">
                <a16:creationId xmlns:a16="http://schemas.microsoft.com/office/drawing/2014/main" id="{F80AA0D4-21A3-43E2-8F7A-6C382E687EC0}"/>
              </a:ext>
            </a:extLst>
          </p:cNvPr>
          <p:cNvSpPr>
            <a:spLocks noGrp="1"/>
          </p:cNvSpPr>
          <p:nvPr>
            <p:ph type="sldNum" sz="quarter" idx="12"/>
          </p:nvPr>
        </p:nvSpPr>
        <p:spPr>
          <a:xfrm>
            <a:off x="8610600" y="6356350"/>
            <a:ext cx="2743200" cy="365125"/>
          </a:xfrm>
          <a:prstGeom prst="rect">
            <a:avLst/>
          </a:prstGeom>
        </p:spPr>
        <p:txBody>
          <a:bodyPr/>
          <a:lstStyle/>
          <a:p>
            <a:fld id="{DEA0619F-F02A-4BC9-9E97-97633BC789F9}" type="slidenum">
              <a:rPr lang="fi-FI" smtClean="0"/>
              <a:t>‹#›</a:t>
            </a:fld>
            <a:endParaRPr lang="fi-FI"/>
          </a:p>
        </p:txBody>
      </p:sp>
    </p:spTree>
    <p:extLst>
      <p:ext uri="{BB962C8B-B14F-4D97-AF65-F5344CB8AC3E}">
        <p14:creationId xmlns:p14="http://schemas.microsoft.com/office/powerpoint/2010/main" val="4264898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08D2934-0CF8-4D0A-A6AC-0556F36A18B4}"/>
              </a:ext>
            </a:extLst>
          </p:cNvPr>
          <p:cNvSpPr>
            <a:spLocks noGrp="1"/>
          </p:cNvSpPr>
          <p:nvPr>
            <p:ph type="title"/>
          </p:nvPr>
        </p:nvSpPr>
        <p:spPr>
          <a:xfrm>
            <a:off x="838200" y="365125"/>
            <a:ext cx="10515600" cy="1325563"/>
          </a:xfrm>
          <a:prstGeom prst="rect">
            <a:avLst/>
          </a:prstGeom>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1E934078-4D20-43A2-9389-4D46D7A62560}"/>
              </a:ext>
            </a:extLst>
          </p:cNvPr>
          <p:cNvSpPr>
            <a:spLocks noGrp="1"/>
          </p:cNvSpPr>
          <p:nvPr>
            <p:ph type="body" orient="vert" idx="1"/>
          </p:nvPr>
        </p:nvSpPr>
        <p:spPr>
          <a:xfrm>
            <a:off x="838200" y="1825625"/>
            <a:ext cx="10515600" cy="4351338"/>
          </a:xfrm>
          <a:prstGeom prst="rect">
            <a:avLst/>
          </a:prstGeo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81313D8-2109-48D4-9217-F11AA4A758DD}"/>
              </a:ext>
            </a:extLst>
          </p:cNvPr>
          <p:cNvSpPr>
            <a:spLocks noGrp="1"/>
          </p:cNvSpPr>
          <p:nvPr>
            <p:ph type="dt" sz="half" idx="10"/>
          </p:nvPr>
        </p:nvSpPr>
        <p:spPr>
          <a:xfrm>
            <a:off x="838200" y="6356350"/>
            <a:ext cx="2743200" cy="365125"/>
          </a:xfrm>
          <a:prstGeom prst="rect">
            <a:avLst/>
          </a:prstGeom>
        </p:spPr>
        <p:txBody>
          <a:bodyPr/>
          <a:lstStyle/>
          <a:p>
            <a:fld id="{FC7F4049-D1C9-4F45-B72A-F7AA8C14AB5B}" type="datetimeFigureOut">
              <a:rPr lang="fi-FI" smtClean="0"/>
              <a:t>12.9.2025</a:t>
            </a:fld>
            <a:endParaRPr lang="fi-FI"/>
          </a:p>
        </p:txBody>
      </p:sp>
      <p:sp>
        <p:nvSpPr>
          <p:cNvPr id="5" name="Alatunnisteen paikkamerkki 4">
            <a:extLst>
              <a:ext uri="{FF2B5EF4-FFF2-40B4-BE49-F238E27FC236}">
                <a16:creationId xmlns:a16="http://schemas.microsoft.com/office/drawing/2014/main" id="{30E85DAF-4CB9-4408-9A55-B75CDBE3EB56}"/>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6" name="Dian numeron paikkamerkki 5">
            <a:extLst>
              <a:ext uri="{FF2B5EF4-FFF2-40B4-BE49-F238E27FC236}">
                <a16:creationId xmlns:a16="http://schemas.microsoft.com/office/drawing/2014/main" id="{5B76B952-CFEF-457C-A6C3-BC93DA5AEAA0}"/>
              </a:ext>
            </a:extLst>
          </p:cNvPr>
          <p:cNvSpPr>
            <a:spLocks noGrp="1"/>
          </p:cNvSpPr>
          <p:nvPr>
            <p:ph type="sldNum" sz="quarter" idx="12"/>
          </p:nvPr>
        </p:nvSpPr>
        <p:spPr>
          <a:xfrm>
            <a:off x="8610600" y="6356350"/>
            <a:ext cx="2743200" cy="365125"/>
          </a:xfrm>
          <a:prstGeom prst="rect">
            <a:avLst/>
          </a:prstGeom>
        </p:spPr>
        <p:txBody>
          <a:bodyPr/>
          <a:lstStyle/>
          <a:p>
            <a:fld id="{DEA0619F-F02A-4BC9-9E97-97633BC789F9}" type="slidenum">
              <a:rPr lang="fi-FI" smtClean="0"/>
              <a:t>‹#›</a:t>
            </a:fld>
            <a:endParaRPr lang="fi-FI"/>
          </a:p>
        </p:txBody>
      </p:sp>
    </p:spTree>
    <p:extLst>
      <p:ext uri="{BB962C8B-B14F-4D97-AF65-F5344CB8AC3E}">
        <p14:creationId xmlns:p14="http://schemas.microsoft.com/office/powerpoint/2010/main" val="24957171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7EB36C5F-E930-4AA4-ADF9-5CA373D2A108}"/>
              </a:ext>
            </a:extLst>
          </p:cNvPr>
          <p:cNvSpPr>
            <a:spLocks noGrp="1"/>
          </p:cNvSpPr>
          <p:nvPr>
            <p:ph type="title" orient="vert"/>
          </p:nvPr>
        </p:nvSpPr>
        <p:spPr>
          <a:xfrm>
            <a:off x="8724900" y="365125"/>
            <a:ext cx="2628900" cy="5811838"/>
          </a:xfrm>
          <a:prstGeom prst="rect">
            <a:avLst/>
          </a:prstGeo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3AAC42FC-D810-4BEB-8BDC-D785A095F872}"/>
              </a:ext>
            </a:extLst>
          </p:cNvPr>
          <p:cNvSpPr>
            <a:spLocks noGrp="1"/>
          </p:cNvSpPr>
          <p:nvPr>
            <p:ph type="body" orient="vert" idx="1"/>
          </p:nvPr>
        </p:nvSpPr>
        <p:spPr>
          <a:xfrm>
            <a:off x="838200" y="365125"/>
            <a:ext cx="7734300" cy="5811838"/>
          </a:xfrm>
          <a:prstGeom prst="rect">
            <a:avLst/>
          </a:prstGeo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390F11C-F14A-41C7-9A3F-C4D3638B6C11}"/>
              </a:ext>
            </a:extLst>
          </p:cNvPr>
          <p:cNvSpPr>
            <a:spLocks noGrp="1"/>
          </p:cNvSpPr>
          <p:nvPr>
            <p:ph type="dt" sz="half" idx="10"/>
          </p:nvPr>
        </p:nvSpPr>
        <p:spPr>
          <a:xfrm>
            <a:off x="838200" y="6356350"/>
            <a:ext cx="2743200" cy="365125"/>
          </a:xfrm>
          <a:prstGeom prst="rect">
            <a:avLst/>
          </a:prstGeom>
        </p:spPr>
        <p:txBody>
          <a:bodyPr/>
          <a:lstStyle/>
          <a:p>
            <a:fld id="{FC7F4049-D1C9-4F45-B72A-F7AA8C14AB5B}" type="datetimeFigureOut">
              <a:rPr lang="fi-FI" smtClean="0"/>
              <a:t>12.9.2025</a:t>
            </a:fld>
            <a:endParaRPr lang="fi-FI"/>
          </a:p>
        </p:txBody>
      </p:sp>
      <p:sp>
        <p:nvSpPr>
          <p:cNvPr id="5" name="Alatunnisteen paikkamerkki 4">
            <a:extLst>
              <a:ext uri="{FF2B5EF4-FFF2-40B4-BE49-F238E27FC236}">
                <a16:creationId xmlns:a16="http://schemas.microsoft.com/office/drawing/2014/main" id="{3C4CC696-9881-4740-A5AD-9335262ED7CB}"/>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6" name="Dian numeron paikkamerkki 5">
            <a:extLst>
              <a:ext uri="{FF2B5EF4-FFF2-40B4-BE49-F238E27FC236}">
                <a16:creationId xmlns:a16="http://schemas.microsoft.com/office/drawing/2014/main" id="{EF1DF7DB-7AFE-45D0-8B85-EF1EAACCEAAE}"/>
              </a:ext>
            </a:extLst>
          </p:cNvPr>
          <p:cNvSpPr>
            <a:spLocks noGrp="1"/>
          </p:cNvSpPr>
          <p:nvPr>
            <p:ph type="sldNum" sz="quarter" idx="12"/>
          </p:nvPr>
        </p:nvSpPr>
        <p:spPr>
          <a:xfrm>
            <a:off x="8610600" y="6356350"/>
            <a:ext cx="2743200" cy="365125"/>
          </a:xfrm>
          <a:prstGeom prst="rect">
            <a:avLst/>
          </a:prstGeom>
        </p:spPr>
        <p:txBody>
          <a:bodyPr/>
          <a:lstStyle/>
          <a:p>
            <a:fld id="{DEA0619F-F02A-4BC9-9E97-97633BC789F9}" type="slidenum">
              <a:rPr lang="fi-FI" smtClean="0"/>
              <a:t>‹#›</a:t>
            </a:fld>
            <a:endParaRPr lang="fi-FI"/>
          </a:p>
        </p:txBody>
      </p:sp>
    </p:spTree>
    <p:extLst>
      <p:ext uri="{BB962C8B-B14F-4D97-AF65-F5344CB8AC3E}">
        <p14:creationId xmlns:p14="http://schemas.microsoft.com/office/powerpoint/2010/main" val="261122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7D2EFB4-7A98-4450-B334-C2E79757CE60}"/>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A53FD2DD-A0CC-4966-B353-797E6EF685F5}"/>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46FCD876-8D5B-45B3-A6E8-A0363141CCEA}"/>
              </a:ext>
            </a:extLst>
          </p:cNvPr>
          <p:cNvSpPr>
            <a:spLocks noGrp="1"/>
          </p:cNvSpPr>
          <p:nvPr>
            <p:ph type="dt" sz="half" idx="10"/>
          </p:nvPr>
        </p:nvSpPr>
        <p:spPr>
          <a:xfrm>
            <a:off x="838200" y="6356350"/>
            <a:ext cx="2743200" cy="365125"/>
          </a:xfrm>
          <a:prstGeom prst="rect">
            <a:avLst/>
          </a:prstGeom>
        </p:spPr>
        <p:txBody>
          <a:bodyPr/>
          <a:lstStyle/>
          <a:p>
            <a:fld id="{1B20A8B4-71C5-4554-A131-6CA1A4CFD104}" type="datetimeFigureOut">
              <a:rPr lang="fi-FI" smtClean="0"/>
              <a:t>12.9.2025</a:t>
            </a:fld>
            <a:endParaRPr lang="fi-FI"/>
          </a:p>
        </p:txBody>
      </p:sp>
      <p:sp>
        <p:nvSpPr>
          <p:cNvPr id="5" name="Alatunnisteen paikkamerkki 4">
            <a:extLst>
              <a:ext uri="{FF2B5EF4-FFF2-40B4-BE49-F238E27FC236}">
                <a16:creationId xmlns:a16="http://schemas.microsoft.com/office/drawing/2014/main" id="{50565FA2-C4ED-4B04-BB41-5A8C874264C5}"/>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6" name="Dian numeron paikkamerkki 5">
            <a:extLst>
              <a:ext uri="{FF2B5EF4-FFF2-40B4-BE49-F238E27FC236}">
                <a16:creationId xmlns:a16="http://schemas.microsoft.com/office/drawing/2014/main" id="{963D52F9-48C1-4A4E-B8C1-9819D4635BBB}"/>
              </a:ext>
            </a:extLst>
          </p:cNvPr>
          <p:cNvSpPr>
            <a:spLocks noGrp="1"/>
          </p:cNvSpPr>
          <p:nvPr>
            <p:ph type="sldNum" sz="quarter" idx="12"/>
          </p:nvPr>
        </p:nvSpPr>
        <p:spPr>
          <a:xfrm>
            <a:off x="8610600" y="6356350"/>
            <a:ext cx="2743200" cy="365125"/>
          </a:xfrm>
          <a:prstGeom prst="rect">
            <a:avLst/>
          </a:prstGeom>
        </p:spPr>
        <p:txBody>
          <a:bodyPr/>
          <a:lstStyle/>
          <a:p>
            <a:fld id="{574564FA-1380-49BA-989C-53FFAF348A9E}" type="slidenum">
              <a:rPr lang="fi-FI" smtClean="0"/>
              <a:t>‹#›</a:t>
            </a:fld>
            <a:endParaRPr lang="fi-FI"/>
          </a:p>
        </p:txBody>
      </p:sp>
    </p:spTree>
    <p:extLst>
      <p:ext uri="{BB962C8B-B14F-4D97-AF65-F5344CB8AC3E}">
        <p14:creationId xmlns:p14="http://schemas.microsoft.com/office/powerpoint/2010/main" val="21326029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FA30DB-8542-4D4C-814E-883F76312C9D}"/>
              </a:ext>
            </a:extLst>
          </p:cNvPr>
          <p:cNvSpPr>
            <a:spLocks noGrp="1"/>
          </p:cNvSpPr>
          <p:nvPr>
            <p:ph type="title"/>
          </p:nvPr>
        </p:nvSpPr>
        <p:spPr>
          <a:xfrm>
            <a:off x="838200" y="365125"/>
            <a:ext cx="10515600" cy="1325563"/>
          </a:xfrm>
          <a:prstGeom prst="rect">
            <a:avLst/>
          </a:prstGeom>
        </p:spPr>
        <p:txBody>
          <a:bodyPr/>
          <a:lstStyle/>
          <a:p>
            <a:r>
              <a:rPr lang="fi-FI"/>
              <a:t>Muokkaa ots. perustyyl. napsautt.</a:t>
            </a:r>
          </a:p>
        </p:txBody>
      </p:sp>
      <p:sp>
        <p:nvSpPr>
          <p:cNvPr id="3" name="Sisällön paikkamerkki 2">
            <a:extLst>
              <a:ext uri="{FF2B5EF4-FFF2-40B4-BE49-F238E27FC236}">
                <a16:creationId xmlns:a16="http://schemas.microsoft.com/office/drawing/2014/main" id="{B24DCEC5-6D6F-4E83-85E6-A9B82A8CB457}"/>
              </a:ext>
            </a:extLst>
          </p:cNvPr>
          <p:cNvSpPr>
            <a:spLocks noGrp="1"/>
          </p:cNvSpPr>
          <p:nvPr>
            <p:ph idx="1"/>
          </p:nvPr>
        </p:nvSpPr>
        <p:spPr>
          <a:xfrm>
            <a:off x="838200" y="1825625"/>
            <a:ext cx="10515600" cy="435133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A0D07BBF-71BB-487B-A0F2-3A93F7967032}"/>
              </a:ext>
            </a:extLst>
          </p:cNvPr>
          <p:cNvSpPr>
            <a:spLocks noGrp="1"/>
          </p:cNvSpPr>
          <p:nvPr>
            <p:ph type="dt" sz="half" idx="10"/>
          </p:nvPr>
        </p:nvSpPr>
        <p:spPr>
          <a:xfrm>
            <a:off x="838200" y="6356350"/>
            <a:ext cx="2743200" cy="365125"/>
          </a:xfrm>
          <a:prstGeom prst="rect">
            <a:avLst/>
          </a:prstGeom>
        </p:spPr>
        <p:txBody>
          <a:bodyPr/>
          <a:lstStyle/>
          <a:p>
            <a:fld id="{1B20A8B4-71C5-4554-A131-6CA1A4CFD104}" type="datetimeFigureOut">
              <a:rPr lang="fi-FI" smtClean="0"/>
              <a:t>12.9.2025</a:t>
            </a:fld>
            <a:endParaRPr lang="fi-FI"/>
          </a:p>
        </p:txBody>
      </p:sp>
      <p:sp>
        <p:nvSpPr>
          <p:cNvPr id="5" name="Alatunnisteen paikkamerkki 4">
            <a:extLst>
              <a:ext uri="{FF2B5EF4-FFF2-40B4-BE49-F238E27FC236}">
                <a16:creationId xmlns:a16="http://schemas.microsoft.com/office/drawing/2014/main" id="{40EB01BB-D7F0-49E4-9AFB-9D67E3EE626E}"/>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6" name="Dian numeron paikkamerkki 5">
            <a:extLst>
              <a:ext uri="{FF2B5EF4-FFF2-40B4-BE49-F238E27FC236}">
                <a16:creationId xmlns:a16="http://schemas.microsoft.com/office/drawing/2014/main" id="{27A51E20-7E29-4BAD-B10E-C7F62156C5A2}"/>
              </a:ext>
            </a:extLst>
          </p:cNvPr>
          <p:cNvSpPr>
            <a:spLocks noGrp="1"/>
          </p:cNvSpPr>
          <p:nvPr>
            <p:ph type="sldNum" sz="quarter" idx="12"/>
          </p:nvPr>
        </p:nvSpPr>
        <p:spPr>
          <a:xfrm>
            <a:off x="8610600" y="6356350"/>
            <a:ext cx="2743200" cy="365125"/>
          </a:xfrm>
          <a:prstGeom prst="rect">
            <a:avLst/>
          </a:prstGeom>
        </p:spPr>
        <p:txBody>
          <a:bodyPr/>
          <a:lstStyle/>
          <a:p>
            <a:fld id="{574564FA-1380-49BA-989C-53FFAF348A9E}" type="slidenum">
              <a:rPr lang="fi-FI" smtClean="0"/>
              <a:t>‹#›</a:t>
            </a:fld>
            <a:endParaRPr lang="fi-FI"/>
          </a:p>
        </p:txBody>
      </p:sp>
    </p:spTree>
    <p:extLst>
      <p:ext uri="{BB962C8B-B14F-4D97-AF65-F5344CB8AC3E}">
        <p14:creationId xmlns:p14="http://schemas.microsoft.com/office/powerpoint/2010/main" val="19192804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E41DB8-8366-409C-BA7B-4FD385A6C4C1}"/>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BAC4A8D4-37A0-41E8-9C2A-231CDCE9D315}"/>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B0C08350-6DFA-40D3-949C-B3ED844F9FCE}"/>
              </a:ext>
            </a:extLst>
          </p:cNvPr>
          <p:cNvSpPr>
            <a:spLocks noGrp="1"/>
          </p:cNvSpPr>
          <p:nvPr>
            <p:ph type="dt" sz="half" idx="10"/>
          </p:nvPr>
        </p:nvSpPr>
        <p:spPr>
          <a:xfrm>
            <a:off x="838200" y="6356350"/>
            <a:ext cx="2743200" cy="365125"/>
          </a:xfrm>
          <a:prstGeom prst="rect">
            <a:avLst/>
          </a:prstGeom>
        </p:spPr>
        <p:txBody>
          <a:bodyPr/>
          <a:lstStyle/>
          <a:p>
            <a:fld id="{1B20A8B4-71C5-4554-A131-6CA1A4CFD104}" type="datetimeFigureOut">
              <a:rPr lang="fi-FI" smtClean="0"/>
              <a:t>12.9.2025</a:t>
            </a:fld>
            <a:endParaRPr lang="fi-FI"/>
          </a:p>
        </p:txBody>
      </p:sp>
      <p:sp>
        <p:nvSpPr>
          <p:cNvPr id="5" name="Alatunnisteen paikkamerkki 4">
            <a:extLst>
              <a:ext uri="{FF2B5EF4-FFF2-40B4-BE49-F238E27FC236}">
                <a16:creationId xmlns:a16="http://schemas.microsoft.com/office/drawing/2014/main" id="{53AAFCD8-41CF-4051-ADDB-917EF6E28781}"/>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6" name="Dian numeron paikkamerkki 5">
            <a:extLst>
              <a:ext uri="{FF2B5EF4-FFF2-40B4-BE49-F238E27FC236}">
                <a16:creationId xmlns:a16="http://schemas.microsoft.com/office/drawing/2014/main" id="{7A23F48A-4E8B-49E0-B80F-B509214C3DD3}"/>
              </a:ext>
            </a:extLst>
          </p:cNvPr>
          <p:cNvSpPr>
            <a:spLocks noGrp="1"/>
          </p:cNvSpPr>
          <p:nvPr>
            <p:ph type="sldNum" sz="quarter" idx="12"/>
          </p:nvPr>
        </p:nvSpPr>
        <p:spPr>
          <a:xfrm>
            <a:off x="8610600" y="6356350"/>
            <a:ext cx="2743200" cy="365125"/>
          </a:xfrm>
          <a:prstGeom prst="rect">
            <a:avLst/>
          </a:prstGeom>
        </p:spPr>
        <p:txBody>
          <a:bodyPr/>
          <a:lstStyle/>
          <a:p>
            <a:fld id="{574564FA-1380-49BA-989C-53FFAF348A9E}" type="slidenum">
              <a:rPr lang="fi-FI" smtClean="0"/>
              <a:t>‹#›</a:t>
            </a:fld>
            <a:endParaRPr lang="fi-FI"/>
          </a:p>
        </p:txBody>
      </p:sp>
    </p:spTree>
    <p:extLst>
      <p:ext uri="{BB962C8B-B14F-4D97-AF65-F5344CB8AC3E}">
        <p14:creationId xmlns:p14="http://schemas.microsoft.com/office/powerpoint/2010/main" val="8246043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3932BB2-0061-414D-9804-0439D80AB84C}"/>
              </a:ext>
            </a:extLst>
          </p:cNvPr>
          <p:cNvSpPr>
            <a:spLocks noGrp="1"/>
          </p:cNvSpPr>
          <p:nvPr>
            <p:ph type="title"/>
          </p:nvPr>
        </p:nvSpPr>
        <p:spPr>
          <a:xfrm>
            <a:off x="838200" y="365125"/>
            <a:ext cx="10515600" cy="1325563"/>
          </a:xfrm>
          <a:prstGeom prst="rect">
            <a:avLst/>
          </a:prstGeom>
        </p:spPr>
        <p:txBody>
          <a:bodyPr/>
          <a:lstStyle/>
          <a:p>
            <a:r>
              <a:rPr lang="fi-FI"/>
              <a:t>Muokkaa ots. perustyyl. napsautt.</a:t>
            </a:r>
          </a:p>
        </p:txBody>
      </p:sp>
      <p:sp>
        <p:nvSpPr>
          <p:cNvPr id="3" name="Sisällön paikkamerkki 2">
            <a:extLst>
              <a:ext uri="{FF2B5EF4-FFF2-40B4-BE49-F238E27FC236}">
                <a16:creationId xmlns:a16="http://schemas.microsoft.com/office/drawing/2014/main" id="{420353AE-2F1D-4950-B7A8-9D89D273ABA2}"/>
              </a:ext>
            </a:extLst>
          </p:cNvPr>
          <p:cNvSpPr>
            <a:spLocks noGrp="1"/>
          </p:cNvSpPr>
          <p:nvPr>
            <p:ph sz="half" idx="1"/>
          </p:nvPr>
        </p:nvSpPr>
        <p:spPr>
          <a:xfrm>
            <a:off x="838200" y="1825625"/>
            <a:ext cx="5181600" cy="435133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9C3997FF-40BC-4D4E-874E-DA4A96ECD48B}"/>
              </a:ext>
            </a:extLst>
          </p:cNvPr>
          <p:cNvSpPr>
            <a:spLocks noGrp="1"/>
          </p:cNvSpPr>
          <p:nvPr>
            <p:ph sz="half" idx="2"/>
          </p:nvPr>
        </p:nvSpPr>
        <p:spPr>
          <a:xfrm>
            <a:off x="6172200" y="1825625"/>
            <a:ext cx="5181600" cy="435133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36AD904C-97A4-4F9C-A70F-A6FABC89C915}"/>
              </a:ext>
            </a:extLst>
          </p:cNvPr>
          <p:cNvSpPr>
            <a:spLocks noGrp="1"/>
          </p:cNvSpPr>
          <p:nvPr>
            <p:ph type="dt" sz="half" idx="10"/>
          </p:nvPr>
        </p:nvSpPr>
        <p:spPr>
          <a:xfrm>
            <a:off x="838200" y="6356350"/>
            <a:ext cx="2743200" cy="365125"/>
          </a:xfrm>
          <a:prstGeom prst="rect">
            <a:avLst/>
          </a:prstGeom>
        </p:spPr>
        <p:txBody>
          <a:bodyPr/>
          <a:lstStyle/>
          <a:p>
            <a:fld id="{1B20A8B4-71C5-4554-A131-6CA1A4CFD104}" type="datetimeFigureOut">
              <a:rPr lang="fi-FI" smtClean="0"/>
              <a:t>12.9.2025</a:t>
            </a:fld>
            <a:endParaRPr lang="fi-FI"/>
          </a:p>
        </p:txBody>
      </p:sp>
      <p:sp>
        <p:nvSpPr>
          <p:cNvPr id="6" name="Alatunnisteen paikkamerkki 5">
            <a:extLst>
              <a:ext uri="{FF2B5EF4-FFF2-40B4-BE49-F238E27FC236}">
                <a16:creationId xmlns:a16="http://schemas.microsoft.com/office/drawing/2014/main" id="{18EBDBAD-527C-41E7-9C50-3723296A7DEA}"/>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7" name="Dian numeron paikkamerkki 6">
            <a:extLst>
              <a:ext uri="{FF2B5EF4-FFF2-40B4-BE49-F238E27FC236}">
                <a16:creationId xmlns:a16="http://schemas.microsoft.com/office/drawing/2014/main" id="{2D277872-C2F7-48F3-9735-B60E8991E51C}"/>
              </a:ext>
            </a:extLst>
          </p:cNvPr>
          <p:cNvSpPr>
            <a:spLocks noGrp="1"/>
          </p:cNvSpPr>
          <p:nvPr>
            <p:ph type="sldNum" sz="quarter" idx="12"/>
          </p:nvPr>
        </p:nvSpPr>
        <p:spPr>
          <a:xfrm>
            <a:off x="8610600" y="6356350"/>
            <a:ext cx="2743200" cy="365125"/>
          </a:xfrm>
          <a:prstGeom prst="rect">
            <a:avLst/>
          </a:prstGeom>
        </p:spPr>
        <p:txBody>
          <a:bodyPr/>
          <a:lstStyle/>
          <a:p>
            <a:fld id="{574564FA-1380-49BA-989C-53FFAF348A9E}" type="slidenum">
              <a:rPr lang="fi-FI" smtClean="0"/>
              <a:t>‹#›</a:t>
            </a:fld>
            <a:endParaRPr lang="fi-FI"/>
          </a:p>
        </p:txBody>
      </p:sp>
    </p:spTree>
    <p:extLst>
      <p:ext uri="{BB962C8B-B14F-4D97-AF65-F5344CB8AC3E}">
        <p14:creationId xmlns:p14="http://schemas.microsoft.com/office/powerpoint/2010/main" val="20874106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91952E4-920A-4F04-96D9-1B50E51BF33D}"/>
              </a:ext>
            </a:extLst>
          </p:cNvPr>
          <p:cNvSpPr>
            <a:spLocks noGrp="1"/>
          </p:cNvSpPr>
          <p:nvPr>
            <p:ph type="title"/>
          </p:nvPr>
        </p:nvSpPr>
        <p:spPr>
          <a:xfrm>
            <a:off x="839788" y="365125"/>
            <a:ext cx="10515600" cy="1325563"/>
          </a:xfrm>
          <a:prstGeom prst="rect">
            <a:avLst/>
          </a:prstGeom>
        </p:spPr>
        <p:txBody>
          <a:bodyPr/>
          <a:lstStyle/>
          <a:p>
            <a:r>
              <a:rPr lang="fi-FI"/>
              <a:t>Muokkaa ots. perustyyl. napsautt.</a:t>
            </a:r>
          </a:p>
        </p:txBody>
      </p:sp>
      <p:sp>
        <p:nvSpPr>
          <p:cNvPr id="3" name="Tekstin paikkamerkki 2">
            <a:extLst>
              <a:ext uri="{FF2B5EF4-FFF2-40B4-BE49-F238E27FC236}">
                <a16:creationId xmlns:a16="http://schemas.microsoft.com/office/drawing/2014/main" id="{55078342-EA3C-4831-AF6C-8C0BEF9A05B8}"/>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762DA471-E3B5-4192-B075-BF7A4B7A3123}"/>
              </a:ext>
            </a:extLst>
          </p:cNvPr>
          <p:cNvSpPr>
            <a:spLocks noGrp="1"/>
          </p:cNvSpPr>
          <p:nvPr>
            <p:ph sz="half" idx="2"/>
          </p:nvPr>
        </p:nvSpPr>
        <p:spPr>
          <a:xfrm>
            <a:off x="839788" y="2505075"/>
            <a:ext cx="5157787" cy="368458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EDF34D29-60DD-4877-BBC3-39C8C9DE1B2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B6B52A42-97A9-4DCC-8EFB-9A6683EE79C4}"/>
              </a:ext>
            </a:extLst>
          </p:cNvPr>
          <p:cNvSpPr>
            <a:spLocks noGrp="1"/>
          </p:cNvSpPr>
          <p:nvPr>
            <p:ph sz="quarter" idx="4"/>
          </p:nvPr>
        </p:nvSpPr>
        <p:spPr>
          <a:xfrm>
            <a:off x="6172200" y="2505075"/>
            <a:ext cx="5183188" cy="368458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270A5B96-9278-4CBB-BABA-88806EB91DE6}"/>
              </a:ext>
            </a:extLst>
          </p:cNvPr>
          <p:cNvSpPr>
            <a:spLocks noGrp="1"/>
          </p:cNvSpPr>
          <p:nvPr>
            <p:ph type="dt" sz="half" idx="10"/>
          </p:nvPr>
        </p:nvSpPr>
        <p:spPr>
          <a:xfrm>
            <a:off x="838200" y="6356350"/>
            <a:ext cx="2743200" cy="365125"/>
          </a:xfrm>
          <a:prstGeom prst="rect">
            <a:avLst/>
          </a:prstGeom>
        </p:spPr>
        <p:txBody>
          <a:bodyPr/>
          <a:lstStyle/>
          <a:p>
            <a:fld id="{1B20A8B4-71C5-4554-A131-6CA1A4CFD104}" type="datetimeFigureOut">
              <a:rPr lang="fi-FI" smtClean="0"/>
              <a:t>12.9.2025</a:t>
            </a:fld>
            <a:endParaRPr lang="fi-FI"/>
          </a:p>
        </p:txBody>
      </p:sp>
      <p:sp>
        <p:nvSpPr>
          <p:cNvPr id="8" name="Alatunnisteen paikkamerkki 7">
            <a:extLst>
              <a:ext uri="{FF2B5EF4-FFF2-40B4-BE49-F238E27FC236}">
                <a16:creationId xmlns:a16="http://schemas.microsoft.com/office/drawing/2014/main" id="{C7C0DFE1-293A-4216-9C1D-3547ECF60C5E}"/>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9" name="Dian numeron paikkamerkki 8">
            <a:extLst>
              <a:ext uri="{FF2B5EF4-FFF2-40B4-BE49-F238E27FC236}">
                <a16:creationId xmlns:a16="http://schemas.microsoft.com/office/drawing/2014/main" id="{72509F8C-44B7-4460-A4B5-DE7C6181537D}"/>
              </a:ext>
            </a:extLst>
          </p:cNvPr>
          <p:cNvSpPr>
            <a:spLocks noGrp="1"/>
          </p:cNvSpPr>
          <p:nvPr>
            <p:ph type="sldNum" sz="quarter" idx="12"/>
          </p:nvPr>
        </p:nvSpPr>
        <p:spPr>
          <a:xfrm>
            <a:off x="8610600" y="6356350"/>
            <a:ext cx="2743200" cy="365125"/>
          </a:xfrm>
          <a:prstGeom prst="rect">
            <a:avLst/>
          </a:prstGeom>
        </p:spPr>
        <p:txBody>
          <a:bodyPr/>
          <a:lstStyle/>
          <a:p>
            <a:fld id="{574564FA-1380-49BA-989C-53FFAF348A9E}" type="slidenum">
              <a:rPr lang="fi-FI" smtClean="0"/>
              <a:t>‹#›</a:t>
            </a:fld>
            <a:endParaRPr lang="fi-FI"/>
          </a:p>
        </p:txBody>
      </p:sp>
    </p:spTree>
    <p:extLst>
      <p:ext uri="{BB962C8B-B14F-4D97-AF65-F5344CB8AC3E}">
        <p14:creationId xmlns:p14="http://schemas.microsoft.com/office/powerpoint/2010/main" val="35648551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7C52014-B220-40F8-9345-58D90966D71B}"/>
              </a:ext>
            </a:extLst>
          </p:cNvPr>
          <p:cNvSpPr>
            <a:spLocks noGrp="1"/>
          </p:cNvSpPr>
          <p:nvPr>
            <p:ph type="title"/>
          </p:nvPr>
        </p:nvSpPr>
        <p:spPr>
          <a:xfrm>
            <a:off x="838200" y="365125"/>
            <a:ext cx="10515600" cy="1325563"/>
          </a:xfrm>
          <a:prstGeom prst="rect">
            <a:avLst/>
          </a:prstGeom>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C2600B3-9265-4EF2-86C4-FBB05BF04126}"/>
              </a:ext>
            </a:extLst>
          </p:cNvPr>
          <p:cNvSpPr>
            <a:spLocks noGrp="1"/>
          </p:cNvSpPr>
          <p:nvPr>
            <p:ph type="dt" sz="half" idx="10"/>
          </p:nvPr>
        </p:nvSpPr>
        <p:spPr>
          <a:xfrm>
            <a:off x="838200" y="6356350"/>
            <a:ext cx="2743200" cy="365125"/>
          </a:xfrm>
          <a:prstGeom prst="rect">
            <a:avLst/>
          </a:prstGeom>
        </p:spPr>
        <p:txBody>
          <a:bodyPr/>
          <a:lstStyle/>
          <a:p>
            <a:fld id="{1B20A8B4-71C5-4554-A131-6CA1A4CFD104}" type="datetimeFigureOut">
              <a:rPr lang="fi-FI" smtClean="0"/>
              <a:t>12.9.2025</a:t>
            </a:fld>
            <a:endParaRPr lang="fi-FI"/>
          </a:p>
        </p:txBody>
      </p:sp>
      <p:sp>
        <p:nvSpPr>
          <p:cNvPr id="4" name="Alatunnisteen paikkamerkki 3">
            <a:extLst>
              <a:ext uri="{FF2B5EF4-FFF2-40B4-BE49-F238E27FC236}">
                <a16:creationId xmlns:a16="http://schemas.microsoft.com/office/drawing/2014/main" id="{4A6F9E4E-2892-41A6-A5FD-C396E191C69C}"/>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5" name="Dian numeron paikkamerkki 4">
            <a:extLst>
              <a:ext uri="{FF2B5EF4-FFF2-40B4-BE49-F238E27FC236}">
                <a16:creationId xmlns:a16="http://schemas.microsoft.com/office/drawing/2014/main" id="{F2099284-559E-49FF-87A7-BC800DB600B6}"/>
              </a:ext>
            </a:extLst>
          </p:cNvPr>
          <p:cNvSpPr>
            <a:spLocks noGrp="1"/>
          </p:cNvSpPr>
          <p:nvPr>
            <p:ph type="sldNum" sz="quarter" idx="12"/>
          </p:nvPr>
        </p:nvSpPr>
        <p:spPr>
          <a:xfrm>
            <a:off x="8610600" y="6356350"/>
            <a:ext cx="2743200" cy="365125"/>
          </a:xfrm>
          <a:prstGeom prst="rect">
            <a:avLst/>
          </a:prstGeom>
        </p:spPr>
        <p:txBody>
          <a:bodyPr/>
          <a:lstStyle/>
          <a:p>
            <a:fld id="{574564FA-1380-49BA-989C-53FFAF348A9E}" type="slidenum">
              <a:rPr lang="fi-FI" smtClean="0"/>
              <a:t>‹#›</a:t>
            </a:fld>
            <a:endParaRPr lang="fi-FI"/>
          </a:p>
        </p:txBody>
      </p:sp>
    </p:spTree>
    <p:extLst>
      <p:ext uri="{BB962C8B-B14F-4D97-AF65-F5344CB8AC3E}">
        <p14:creationId xmlns:p14="http://schemas.microsoft.com/office/powerpoint/2010/main" val="4739144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FA5376D6-5B00-481C-B225-324CAC118431}"/>
              </a:ext>
            </a:extLst>
          </p:cNvPr>
          <p:cNvSpPr>
            <a:spLocks noGrp="1"/>
          </p:cNvSpPr>
          <p:nvPr>
            <p:ph type="dt" sz="half" idx="10"/>
          </p:nvPr>
        </p:nvSpPr>
        <p:spPr>
          <a:xfrm>
            <a:off x="838200" y="6356350"/>
            <a:ext cx="2743200" cy="365125"/>
          </a:xfrm>
          <a:prstGeom prst="rect">
            <a:avLst/>
          </a:prstGeom>
        </p:spPr>
        <p:txBody>
          <a:bodyPr/>
          <a:lstStyle/>
          <a:p>
            <a:fld id="{1B20A8B4-71C5-4554-A131-6CA1A4CFD104}" type="datetimeFigureOut">
              <a:rPr lang="fi-FI" smtClean="0"/>
              <a:t>12.9.2025</a:t>
            </a:fld>
            <a:endParaRPr lang="fi-FI"/>
          </a:p>
        </p:txBody>
      </p:sp>
      <p:sp>
        <p:nvSpPr>
          <p:cNvPr id="3" name="Alatunnisteen paikkamerkki 2">
            <a:extLst>
              <a:ext uri="{FF2B5EF4-FFF2-40B4-BE49-F238E27FC236}">
                <a16:creationId xmlns:a16="http://schemas.microsoft.com/office/drawing/2014/main" id="{0EA19002-9B3D-4E68-B130-9F87D14F811A}"/>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4" name="Dian numeron paikkamerkki 3">
            <a:extLst>
              <a:ext uri="{FF2B5EF4-FFF2-40B4-BE49-F238E27FC236}">
                <a16:creationId xmlns:a16="http://schemas.microsoft.com/office/drawing/2014/main" id="{76A6E460-2A0E-4DE1-8C8A-938CDFDC6B23}"/>
              </a:ext>
            </a:extLst>
          </p:cNvPr>
          <p:cNvSpPr>
            <a:spLocks noGrp="1"/>
          </p:cNvSpPr>
          <p:nvPr>
            <p:ph type="sldNum" sz="quarter" idx="12"/>
          </p:nvPr>
        </p:nvSpPr>
        <p:spPr>
          <a:xfrm>
            <a:off x="8610600" y="6356350"/>
            <a:ext cx="2743200" cy="365125"/>
          </a:xfrm>
          <a:prstGeom prst="rect">
            <a:avLst/>
          </a:prstGeom>
        </p:spPr>
        <p:txBody>
          <a:bodyPr/>
          <a:lstStyle/>
          <a:p>
            <a:fld id="{574564FA-1380-49BA-989C-53FFAF348A9E}" type="slidenum">
              <a:rPr lang="fi-FI" smtClean="0"/>
              <a:t>‹#›</a:t>
            </a:fld>
            <a:endParaRPr lang="fi-FI"/>
          </a:p>
        </p:txBody>
      </p:sp>
    </p:spTree>
    <p:extLst>
      <p:ext uri="{BB962C8B-B14F-4D97-AF65-F5344CB8AC3E}">
        <p14:creationId xmlns:p14="http://schemas.microsoft.com/office/powerpoint/2010/main" val="3574607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Otsikkodia">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67585F7E-E306-4912-A4F2-812B801F0E1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403"/>
            <a:ext cx="12192717" cy="6857597"/>
          </a:xfrm>
          <a:prstGeom prst="rect">
            <a:avLst/>
          </a:prstGeom>
        </p:spPr>
      </p:pic>
      <p:sp>
        <p:nvSpPr>
          <p:cNvPr id="4" name="Otsikko 1">
            <a:extLst>
              <a:ext uri="{FF2B5EF4-FFF2-40B4-BE49-F238E27FC236}">
                <a16:creationId xmlns:a16="http://schemas.microsoft.com/office/drawing/2014/main" id="{B3AEE822-CD48-42E0-9C11-3259B85FFA71}"/>
              </a:ext>
            </a:extLst>
          </p:cNvPr>
          <p:cNvSpPr>
            <a:spLocks noGrp="1"/>
          </p:cNvSpPr>
          <p:nvPr>
            <p:ph type="title"/>
          </p:nvPr>
        </p:nvSpPr>
        <p:spPr>
          <a:xfrm>
            <a:off x="838200" y="365125"/>
            <a:ext cx="10515600" cy="1325563"/>
          </a:xfrm>
          <a:prstGeom prst="rect">
            <a:avLst/>
          </a:prstGeom>
        </p:spPr>
        <p:txBody>
          <a:bodyPr/>
          <a:lstStyle/>
          <a:p>
            <a:r>
              <a:rPr lang="fi-FI"/>
              <a:t>Muokkaa ots. perustyyl. napsautt.</a:t>
            </a:r>
          </a:p>
        </p:txBody>
      </p:sp>
      <p:sp>
        <p:nvSpPr>
          <p:cNvPr id="5" name="Sisällön paikkamerkki 2">
            <a:extLst>
              <a:ext uri="{FF2B5EF4-FFF2-40B4-BE49-F238E27FC236}">
                <a16:creationId xmlns:a16="http://schemas.microsoft.com/office/drawing/2014/main" id="{EE322E67-B8C6-43CC-BE3D-399C06E6A1E7}"/>
              </a:ext>
            </a:extLst>
          </p:cNvPr>
          <p:cNvSpPr>
            <a:spLocks noGrp="1"/>
          </p:cNvSpPr>
          <p:nvPr>
            <p:ph idx="1"/>
          </p:nvPr>
        </p:nvSpPr>
        <p:spPr>
          <a:xfrm>
            <a:off x="838200" y="1825625"/>
            <a:ext cx="10515600" cy="435133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25745765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4DFB3D9-096E-4845-9149-C79BC26880A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3540146E-1C0B-4DE9-9627-AFB0A411E7C0}"/>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3C5C3DD7-21C7-40ED-92E9-73A97A0B656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7C843414-F0EE-41B3-BA4C-5F668E01A5C8}"/>
              </a:ext>
            </a:extLst>
          </p:cNvPr>
          <p:cNvSpPr>
            <a:spLocks noGrp="1"/>
          </p:cNvSpPr>
          <p:nvPr>
            <p:ph type="dt" sz="half" idx="10"/>
          </p:nvPr>
        </p:nvSpPr>
        <p:spPr>
          <a:xfrm>
            <a:off x="838200" y="6356350"/>
            <a:ext cx="2743200" cy="365125"/>
          </a:xfrm>
          <a:prstGeom prst="rect">
            <a:avLst/>
          </a:prstGeom>
        </p:spPr>
        <p:txBody>
          <a:bodyPr/>
          <a:lstStyle/>
          <a:p>
            <a:fld id="{1B20A8B4-71C5-4554-A131-6CA1A4CFD104}" type="datetimeFigureOut">
              <a:rPr lang="fi-FI" smtClean="0"/>
              <a:t>12.9.2025</a:t>
            </a:fld>
            <a:endParaRPr lang="fi-FI"/>
          </a:p>
        </p:txBody>
      </p:sp>
      <p:sp>
        <p:nvSpPr>
          <p:cNvPr id="6" name="Alatunnisteen paikkamerkki 5">
            <a:extLst>
              <a:ext uri="{FF2B5EF4-FFF2-40B4-BE49-F238E27FC236}">
                <a16:creationId xmlns:a16="http://schemas.microsoft.com/office/drawing/2014/main" id="{72EAFEE0-4571-4458-A602-4F2A814E48B9}"/>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7" name="Dian numeron paikkamerkki 6">
            <a:extLst>
              <a:ext uri="{FF2B5EF4-FFF2-40B4-BE49-F238E27FC236}">
                <a16:creationId xmlns:a16="http://schemas.microsoft.com/office/drawing/2014/main" id="{BB711BD0-4526-4E3F-83F9-A99EB80CAB8C}"/>
              </a:ext>
            </a:extLst>
          </p:cNvPr>
          <p:cNvSpPr>
            <a:spLocks noGrp="1"/>
          </p:cNvSpPr>
          <p:nvPr>
            <p:ph type="sldNum" sz="quarter" idx="12"/>
          </p:nvPr>
        </p:nvSpPr>
        <p:spPr>
          <a:xfrm>
            <a:off x="8610600" y="6356350"/>
            <a:ext cx="2743200" cy="365125"/>
          </a:xfrm>
          <a:prstGeom prst="rect">
            <a:avLst/>
          </a:prstGeom>
        </p:spPr>
        <p:txBody>
          <a:bodyPr/>
          <a:lstStyle/>
          <a:p>
            <a:fld id="{574564FA-1380-49BA-989C-53FFAF348A9E}" type="slidenum">
              <a:rPr lang="fi-FI" smtClean="0"/>
              <a:t>‹#›</a:t>
            </a:fld>
            <a:endParaRPr lang="fi-FI"/>
          </a:p>
        </p:txBody>
      </p:sp>
    </p:spTree>
    <p:extLst>
      <p:ext uri="{BB962C8B-B14F-4D97-AF65-F5344CB8AC3E}">
        <p14:creationId xmlns:p14="http://schemas.microsoft.com/office/powerpoint/2010/main" val="16616370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8DB1A93-5CBB-44F9-B993-120EF7EEF8D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CCDAA9FC-17D8-4645-98A7-4F896AD95B6E}"/>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0B07366E-EC6B-42F4-9289-559781E4D54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1D5F1070-54B4-4579-9CBF-5975D10B67D5}"/>
              </a:ext>
            </a:extLst>
          </p:cNvPr>
          <p:cNvSpPr>
            <a:spLocks noGrp="1"/>
          </p:cNvSpPr>
          <p:nvPr>
            <p:ph type="dt" sz="half" idx="10"/>
          </p:nvPr>
        </p:nvSpPr>
        <p:spPr>
          <a:xfrm>
            <a:off x="838200" y="6356350"/>
            <a:ext cx="2743200" cy="365125"/>
          </a:xfrm>
          <a:prstGeom prst="rect">
            <a:avLst/>
          </a:prstGeom>
        </p:spPr>
        <p:txBody>
          <a:bodyPr/>
          <a:lstStyle/>
          <a:p>
            <a:fld id="{1B20A8B4-71C5-4554-A131-6CA1A4CFD104}" type="datetimeFigureOut">
              <a:rPr lang="fi-FI" smtClean="0"/>
              <a:t>12.9.2025</a:t>
            </a:fld>
            <a:endParaRPr lang="fi-FI"/>
          </a:p>
        </p:txBody>
      </p:sp>
      <p:sp>
        <p:nvSpPr>
          <p:cNvPr id="6" name="Alatunnisteen paikkamerkki 5">
            <a:extLst>
              <a:ext uri="{FF2B5EF4-FFF2-40B4-BE49-F238E27FC236}">
                <a16:creationId xmlns:a16="http://schemas.microsoft.com/office/drawing/2014/main" id="{882C78D2-2B57-4D74-BBC9-0AEFE30F627B}"/>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7" name="Dian numeron paikkamerkki 6">
            <a:extLst>
              <a:ext uri="{FF2B5EF4-FFF2-40B4-BE49-F238E27FC236}">
                <a16:creationId xmlns:a16="http://schemas.microsoft.com/office/drawing/2014/main" id="{CF6F3171-7D0D-41D8-BC85-9522EB17325F}"/>
              </a:ext>
            </a:extLst>
          </p:cNvPr>
          <p:cNvSpPr>
            <a:spLocks noGrp="1"/>
          </p:cNvSpPr>
          <p:nvPr>
            <p:ph type="sldNum" sz="quarter" idx="12"/>
          </p:nvPr>
        </p:nvSpPr>
        <p:spPr>
          <a:xfrm>
            <a:off x="8610600" y="6356350"/>
            <a:ext cx="2743200" cy="365125"/>
          </a:xfrm>
          <a:prstGeom prst="rect">
            <a:avLst/>
          </a:prstGeom>
        </p:spPr>
        <p:txBody>
          <a:bodyPr/>
          <a:lstStyle/>
          <a:p>
            <a:fld id="{574564FA-1380-49BA-989C-53FFAF348A9E}" type="slidenum">
              <a:rPr lang="fi-FI" smtClean="0"/>
              <a:t>‹#›</a:t>
            </a:fld>
            <a:endParaRPr lang="fi-FI"/>
          </a:p>
        </p:txBody>
      </p:sp>
    </p:spTree>
    <p:extLst>
      <p:ext uri="{BB962C8B-B14F-4D97-AF65-F5344CB8AC3E}">
        <p14:creationId xmlns:p14="http://schemas.microsoft.com/office/powerpoint/2010/main" val="30557576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4F5C7F4-92BC-41A1-A41D-9007B970B808}"/>
              </a:ext>
            </a:extLst>
          </p:cNvPr>
          <p:cNvSpPr>
            <a:spLocks noGrp="1"/>
          </p:cNvSpPr>
          <p:nvPr>
            <p:ph type="title"/>
          </p:nvPr>
        </p:nvSpPr>
        <p:spPr>
          <a:xfrm>
            <a:off x="838200" y="365125"/>
            <a:ext cx="10515600" cy="1325563"/>
          </a:xfrm>
          <a:prstGeom prst="rect">
            <a:avLst/>
          </a:prstGeom>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FFF32AB1-3C53-49C1-93C7-4EB748B1089C}"/>
              </a:ext>
            </a:extLst>
          </p:cNvPr>
          <p:cNvSpPr>
            <a:spLocks noGrp="1"/>
          </p:cNvSpPr>
          <p:nvPr>
            <p:ph type="body" orient="vert" idx="1"/>
          </p:nvPr>
        </p:nvSpPr>
        <p:spPr>
          <a:xfrm>
            <a:off x="838200" y="1825625"/>
            <a:ext cx="10515600" cy="4351338"/>
          </a:xfrm>
          <a:prstGeom prst="rect">
            <a:avLst/>
          </a:prstGeo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E8215D1-FD9C-4B80-B6EC-377361EEB541}"/>
              </a:ext>
            </a:extLst>
          </p:cNvPr>
          <p:cNvSpPr>
            <a:spLocks noGrp="1"/>
          </p:cNvSpPr>
          <p:nvPr>
            <p:ph type="dt" sz="half" idx="10"/>
          </p:nvPr>
        </p:nvSpPr>
        <p:spPr>
          <a:xfrm>
            <a:off x="838200" y="6356350"/>
            <a:ext cx="2743200" cy="365125"/>
          </a:xfrm>
          <a:prstGeom prst="rect">
            <a:avLst/>
          </a:prstGeom>
        </p:spPr>
        <p:txBody>
          <a:bodyPr/>
          <a:lstStyle/>
          <a:p>
            <a:fld id="{1B20A8B4-71C5-4554-A131-6CA1A4CFD104}" type="datetimeFigureOut">
              <a:rPr lang="fi-FI" smtClean="0"/>
              <a:t>12.9.2025</a:t>
            </a:fld>
            <a:endParaRPr lang="fi-FI"/>
          </a:p>
        </p:txBody>
      </p:sp>
      <p:sp>
        <p:nvSpPr>
          <p:cNvPr id="5" name="Alatunnisteen paikkamerkki 4">
            <a:extLst>
              <a:ext uri="{FF2B5EF4-FFF2-40B4-BE49-F238E27FC236}">
                <a16:creationId xmlns:a16="http://schemas.microsoft.com/office/drawing/2014/main" id="{86AE523E-9826-4ECA-84E8-B40E07313AE5}"/>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6" name="Dian numeron paikkamerkki 5">
            <a:extLst>
              <a:ext uri="{FF2B5EF4-FFF2-40B4-BE49-F238E27FC236}">
                <a16:creationId xmlns:a16="http://schemas.microsoft.com/office/drawing/2014/main" id="{BB1E73BE-CEBB-4F3C-B689-DDA38D8F67E9}"/>
              </a:ext>
            </a:extLst>
          </p:cNvPr>
          <p:cNvSpPr>
            <a:spLocks noGrp="1"/>
          </p:cNvSpPr>
          <p:nvPr>
            <p:ph type="sldNum" sz="quarter" idx="12"/>
          </p:nvPr>
        </p:nvSpPr>
        <p:spPr>
          <a:xfrm>
            <a:off x="8610600" y="6356350"/>
            <a:ext cx="2743200" cy="365125"/>
          </a:xfrm>
          <a:prstGeom prst="rect">
            <a:avLst/>
          </a:prstGeom>
        </p:spPr>
        <p:txBody>
          <a:bodyPr/>
          <a:lstStyle/>
          <a:p>
            <a:fld id="{574564FA-1380-49BA-989C-53FFAF348A9E}" type="slidenum">
              <a:rPr lang="fi-FI" smtClean="0"/>
              <a:t>‹#›</a:t>
            </a:fld>
            <a:endParaRPr lang="fi-FI"/>
          </a:p>
        </p:txBody>
      </p:sp>
    </p:spTree>
    <p:extLst>
      <p:ext uri="{BB962C8B-B14F-4D97-AF65-F5344CB8AC3E}">
        <p14:creationId xmlns:p14="http://schemas.microsoft.com/office/powerpoint/2010/main" val="25320974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EEE900BB-366E-4F27-840D-AA3E10D9E4F9}"/>
              </a:ext>
            </a:extLst>
          </p:cNvPr>
          <p:cNvSpPr>
            <a:spLocks noGrp="1"/>
          </p:cNvSpPr>
          <p:nvPr>
            <p:ph type="title" orient="vert"/>
          </p:nvPr>
        </p:nvSpPr>
        <p:spPr>
          <a:xfrm>
            <a:off x="8724900" y="365125"/>
            <a:ext cx="2628900" cy="5811838"/>
          </a:xfrm>
          <a:prstGeom prst="rect">
            <a:avLst/>
          </a:prstGeo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36686B5C-F8B5-408A-B673-6CF8CCC7B685}"/>
              </a:ext>
            </a:extLst>
          </p:cNvPr>
          <p:cNvSpPr>
            <a:spLocks noGrp="1"/>
          </p:cNvSpPr>
          <p:nvPr>
            <p:ph type="body" orient="vert" idx="1"/>
          </p:nvPr>
        </p:nvSpPr>
        <p:spPr>
          <a:xfrm>
            <a:off x="838200" y="365125"/>
            <a:ext cx="7734300" cy="5811838"/>
          </a:xfrm>
          <a:prstGeom prst="rect">
            <a:avLst/>
          </a:prstGeo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3FBB6D7-0241-449D-9BB1-11BF485D06B0}"/>
              </a:ext>
            </a:extLst>
          </p:cNvPr>
          <p:cNvSpPr>
            <a:spLocks noGrp="1"/>
          </p:cNvSpPr>
          <p:nvPr>
            <p:ph type="dt" sz="half" idx="10"/>
          </p:nvPr>
        </p:nvSpPr>
        <p:spPr>
          <a:xfrm>
            <a:off x="838200" y="6356350"/>
            <a:ext cx="2743200" cy="365125"/>
          </a:xfrm>
          <a:prstGeom prst="rect">
            <a:avLst/>
          </a:prstGeom>
        </p:spPr>
        <p:txBody>
          <a:bodyPr/>
          <a:lstStyle/>
          <a:p>
            <a:fld id="{1B20A8B4-71C5-4554-A131-6CA1A4CFD104}" type="datetimeFigureOut">
              <a:rPr lang="fi-FI" smtClean="0"/>
              <a:t>12.9.2025</a:t>
            </a:fld>
            <a:endParaRPr lang="fi-FI"/>
          </a:p>
        </p:txBody>
      </p:sp>
      <p:sp>
        <p:nvSpPr>
          <p:cNvPr id="5" name="Alatunnisteen paikkamerkki 4">
            <a:extLst>
              <a:ext uri="{FF2B5EF4-FFF2-40B4-BE49-F238E27FC236}">
                <a16:creationId xmlns:a16="http://schemas.microsoft.com/office/drawing/2014/main" id="{B78197AA-F6CC-47DB-A88F-BAFEBF27A43E}"/>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6" name="Dian numeron paikkamerkki 5">
            <a:extLst>
              <a:ext uri="{FF2B5EF4-FFF2-40B4-BE49-F238E27FC236}">
                <a16:creationId xmlns:a16="http://schemas.microsoft.com/office/drawing/2014/main" id="{041F4EFA-DC67-4C6A-837D-546780799CCE}"/>
              </a:ext>
            </a:extLst>
          </p:cNvPr>
          <p:cNvSpPr>
            <a:spLocks noGrp="1"/>
          </p:cNvSpPr>
          <p:nvPr>
            <p:ph type="sldNum" sz="quarter" idx="12"/>
          </p:nvPr>
        </p:nvSpPr>
        <p:spPr>
          <a:xfrm>
            <a:off x="8610600" y="6356350"/>
            <a:ext cx="2743200" cy="365125"/>
          </a:xfrm>
          <a:prstGeom prst="rect">
            <a:avLst/>
          </a:prstGeom>
        </p:spPr>
        <p:txBody>
          <a:bodyPr/>
          <a:lstStyle/>
          <a:p>
            <a:fld id="{574564FA-1380-49BA-989C-53FFAF348A9E}" type="slidenum">
              <a:rPr lang="fi-FI" smtClean="0"/>
              <a:t>‹#›</a:t>
            </a:fld>
            <a:endParaRPr lang="fi-FI"/>
          </a:p>
        </p:txBody>
      </p:sp>
    </p:spTree>
    <p:extLst>
      <p:ext uri="{BB962C8B-B14F-4D97-AF65-F5344CB8AC3E}">
        <p14:creationId xmlns:p14="http://schemas.microsoft.com/office/powerpoint/2010/main" val="11589981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5D784E-DD33-4EEE-9B33-C8292A6BD801}"/>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FA1E7894-2931-4155-82E9-9B2467EB68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A88ECAED-EC38-4819-91F5-2031958A3E02}"/>
              </a:ext>
            </a:extLst>
          </p:cNvPr>
          <p:cNvSpPr>
            <a:spLocks noGrp="1"/>
          </p:cNvSpPr>
          <p:nvPr>
            <p:ph type="dt" sz="half" idx="10"/>
          </p:nvPr>
        </p:nvSpPr>
        <p:spPr/>
        <p:txBody>
          <a:bodyPr/>
          <a:lstStyle/>
          <a:p>
            <a:fld id="{B2789896-E694-46ED-862E-CCB1C9932ECC}" type="datetimeFigureOut">
              <a:rPr lang="fi-FI" smtClean="0"/>
              <a:t>12.9.2025</a:t>
            </a:fld>
            <a:endParaRPr lang="fi-FI"/>
          </a:p>
        </p:txBody>
      </p:sp>
      <p:sp>
        <p:nvSpPr>
          <p:cNvPr id="5" name="Alatunnisteen paikkamerkki 4">
            <a:extLst>
              <a:ext uri="{FF2B5EF4-FFF2-40B4-BE49-F238E27FC236}">
                <a16:creationId xmlns:a16="http://schemas.microsoft.com/office/drawing/2014/main" id="{3616A764-8AB4-429B-BCA7-27FD518A377B}"/>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CDE54DAD-CE4F-44BE-8516-D480766A8BB3}"/>
              </a:ext>
            </a:extLst>
          </p:cNvPr>
          <p:cNvSpPr>
            <a:spLocks noGrp="1"/>
          </p:cNvSpPr>
          <p:nvPr>
            <p:ph type="sldNum" sz="quarter" idx="12"/>
          </p:nvPr>
        </p:nvSpPr>
        <p:spPr/>
        <p:txBody>
          <a:bodyPr/>
          <a:lstStyle/>
          <a:p>
            <a:fld id="{E6978A2E-AEC1-4A4C-A347-1C72A44E7ECD}" type="slidenum">
              <a:rPr lang="fi-FI" smtClean="0"/>
              <a:t>‹#›</a:t>
            </a:fld>
            <a:endParaRPr lang="fi-FI"/>
          </a:p>
        </p:txBody>
      </p:sp>
    </p:spTree>
    <p:extLst>
      <p:ext uri="{BB962C8B-B14F-4D97-AF65-F5344CB8AC3E}">
        <p14:creationId xmlns:p14="http://schemas.microsoft.com/office/powerpoint/2010/main" val="34024315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2F91B76-A0C6-408D-B763-D239EB0551BB}"/>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4F2EDEAD-7A00-4E06-A0BB-47FED736F35D}"/>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7F92D0B6-9038-49E7-8DC2-BEA1CA2803F6}"/>
              </a:ext>
            </a:extLst>
          </p:cNvPr>
          <p:cNvSpPr>
            <a:spLocks noGrp="1"/>
          </p:cNvSpPr>
          <p:nvPr>
            <p:ph type="dt" sz="half" idx="10"/>
          </p:nvPr>
        </p:nvSpPr>
        <p:spPr/>
        <p:txBody>
          <a:bodyPr/>
          <a:lstStyle/>
          <a:p>
            <a:fld id="{B2789896-E694-46ED-862E-CCB1C9932ECC}" type="datetimeFigureOut">
              <a:rPr lang="fi-FI" smtClean="0"/>
              <a:t>12.9.2025</a:t>
            </a:fld>
            <a:endParaRPr lang="fi-FI"/>
          </a:p>
        </p:txBody>
      </p:sp>
      <p:sp>
        <p:nvSpPr>
          <p:cNvPr id="5" name="Alatunnisteen paikkamerkki 4">
            <a:extLst>
              <a:ext uri="{FF2B5EF4-FFF2-40B4-BE49-F238E27FC236}">
                <a16:creationId xmlns:a16="http://schemas.microsoft.com/office/drawing/2014/main" id="{E9FD5E03-F424-4129-9FC2-B3BA1BA5CB3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2FB1C6B0-3540-4F94-95D7-4F8C8448A3A5}"/>
              </a:ext>
            </a:extLst>
          </p:cNvPr>
          <p:cNvSpPr>
            <a:spLocks noGrp="1"/>
          </p:cNvSpPr>
          <p:nvPr>
            <p:ph type="sldNum" sz="quarter" idx="12"/>
          </p:nvPr>
        </p:nvSpPr>
        <p:spPr/>
        <p:txBody>
          <a:bodyPr/>
          <a:lstStyle/>
          <a:p>
            <a:fld id="{E6978A2E-AEC1-4A4C-A347-1C72A44E7ECD}" type="slidenum">
              <a:rPr lang="fi-FI" smtClean="0"/>
              <a:t>‹#›</a:t>
            </a:fld>
            <a:endParaRPr lang="fi-FI"/>
          </a:p>
        </p:txBody>
      </p:sp>
    </p:spTree>
    <p:extLst>
      <p:ext uri="{BB962C8B-B14F-4D97-AF65-F5344CB8AC3E}">
        <p14:creationId xmlns:p14="http://schemas.microsoft.com/office/powerpoint/2010/main" val="362108434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5D0A9C3-2C78-419C-ACC7-A9AB323565A7}"/>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6A6A5F29-F566-4614-AF7B-DEEE91E6F3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D4C16059-704B-45ED-8E7B-995A7077AF2D}"/>
              </a:ext>
            </a:extLst>
          </p:cNvPr>
          <p:cNvSpPr>
            <a:spLocks noGrp="1"/>
          </p:cNvSpPr>
          <p:nvPr>
            <p:ph type="dt" sz="half" idx="10"/>
          </p:nvPr>
        </p:nvSpPr>
        <p:spPr/>
        <p:txBody>
          <a:bodyPr/>
          <a:lstStyle/>
          <a:p>
            <a:fld id="{B2789896-E694-46ED-862E-CCB1C9932ECC}" type="datetimeFigureOut">
              <a:rPr lang="fi-FI" smtClean="0"/>
              <a:t>12.9.2025</a:t>
            </a:fld>
            <a:endParaRPr lang="fi-FI"/>
          </a:p>
        </p:txBody>
      </p:sp>
      <p:sp>
        <p:nvSpPr>
          <p:cNvPr id="5" name="Alatunnisteen paikkamerkki 4">
            <a:extLst>
              <a:ext uri="{FF2B5EF4-FFF2-40B4-BE49-F238E27FC236}">
                <a16:creationId xmlns:a16="http://schemas.microsoft.com/office/drawing/2014/main" id="{D3E73652-1EEF-47B8-B7DD-3B5865D64C2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5330AD8-61FA-47DC-B369-F46098E14A13}"/>
              </a:ext>
            </a:extLst>
          </p:cNvPr>
          <p:cNvSpPr>
            <a:spLocks noGrp="1"/>
          </p:cNvSpPr>
          <p:nvPr>
            <p:ph type="sldNum" sz="quarter" idx="12"/>
          </p:nvPr>
        </p:nvSpPr>
        <p:spPr/>
        <p:txBody>
          <a:bodyPr/>
          <a:lstStyle/>
          <a:p>
            <a:fld id="{E6978A2E-AEC1-4A4C-A347-1C72A44E7ECD}" type="slidenum">
              <a:rPr lang="fi-FI" smtClean="0"/>
              <a:t>‹#›</a:t>
            </a:fld>
            <a:endParaRPr lang="fi-FI"/>
          </a:p>
        </p:txBody>
      </p:sp>
    </p:spTree>
    <p:extLst>
      <p:ext uri="{BB962C8B-B14F-4D97-AF65-F5344CB8AC3E}">
        <p14:creationId xmlns:p14="http://schemas.microsoft.com/office/powerpoint/2010/main" val="30522557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191960C-8EB7-463A-8722-98FA2BD73FF9}"/>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D85AC31B-1E8E-4B18-A7F8-8B28EBFE1C74}"/>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9DDB31FF-1D51-47A5-97CA-316BB0B0EE48}"/>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ABE2011D-D3D6-4313-B6DB-6D9C02187FD3}"/>
              </a:ext>
            </a:extLst>
          </p:cNvPr>
          <p:cNvSpPr>
            <a:spLocks noGrp="1"/>
          </p:cNvSpPr>
          <p:nvPr>
            <p:ph type="dt" sz="half" idx="10"/>
          </p:nvPr>
        </p:nvSpPr>
        <p:spPr/>
        <p:txBody>
          <a:bodyPr/>
          <a:lstStyle/>
          <a:p>
            <a:fld id="{B2789896-E694-46ED-862E-CCB1C9932ECC}" type="datetimeFigureOut">
              <a:rPr lang="fi-FI" smtClean="0"/>
              <a:t>12.9.2025</a:t>
            </a:fld>
            <a:endParaRPr lang="fi-FI"/>
          </a:p>
        </p:txBody>
      </p:sp>
      <p:sp>
        <p:nvSpPr>
          <p:cNvPr id="6" name="Alatunnisteen paikkamerkki 5">
            <a:extLst>
              <a:ext uri="{FF2B5EF4-FFF2-40B4-BE49-F238E27FC236}">
                <a16:creationId xmlns:a16="http://schemas.microsoft.com/office/drawing/2014/main" id="{F18877FE-114E-47B0-A35D-FFFD5874792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C7AE26D1-5D3B-4E59-AEDF-EA2ADC319E0A}"/>
              </a:ext>
            </a:extLst>
          </p:cNvPr>
          <p:cNvSpPr>
            <a:spLocks noGrp="1"/>
          </p:cNvSpPr>
          <p:nvPr>
            <p:ph type="sldNum" sz="quarter" idx="12"/>
          </p:nvPr>
        </p:nvSpPr>
        <p:spPr/>
        <p:txBody>
          <a:bodyPr/>
          <a:lstStyle/>
          <a:p>
            <a:fld id="{E6978A2E-AEC1-4A4C-A347-1C72A44E7ECD}" type="slidenum">
              <a:rPr lang="fi-FI" smtClean="0"/>
              <a:t>‹#›</a:t>
            </a:fld>
            <a:endParaRPr lang="fi-FI"/>
          </a:p>
        </p:txBody>
      </p:sp>
    </p:spTree>
    <p:extLst>
      <p:ext uri="{BB962C8B-B14F-4D97-AF65-F5344CB8AC3E}">
        <p14:creationId xmlns:p14="http://schemas.microsoft.com/office/powerpoint/2010/main" val="1478752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E46EEF2-ECBB-44DF-BB85-9B3514ECEC5D}"/>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EB01DF64-272D-49D2-A643-5396F4005D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F4EAA2A9-804E-4F8F-89D2-4108F4BEC85B}"/>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69C4F727-D12A-44ED-A58D-E8B00865F1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D392C50C-B5E4-481D-AF73-04E65966A911}"/>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D9A2A08A-CFFA-4927-B056-B109375E6DF9}"/>
              </a:ext>
            </a:extLst>
          </p:cNvPr>
          <p:cNvSpPr>
            <a:spLocks noGrp="1"/>
          </p:cNvSpPr>
          <p:nvPr>
            <p:ph type="dt" sz="half" idx="10"/>
          </p:nvPr>
        </p:nvSpPr>
        <p:spPr/>
        <p:txBody>
          <a:bodyPr/>
          <a:lstStyle/>
          <a:p>
            <a:fld id="{B2789896-E694-46ED-862E-CCB1C9932ECC}" type="datetimeFigureOut">
              <a:rPr lang="fi-FI" smtClean="0"/>
              <a:t>12.9.2025</a:t>
            </a:fld>
            <a:endParaRPr lang="fi-FI"/>
          </a:p>
        </p:txBody>
      </p:sp>
      <p:sp>
        <p:nvSpPr>
          <p:cNvPr id="8" name="Alatunnisteen paikkamerkki 7">
            <a:extLst>
              <a:ext uri="{FF2B5EF4-FFF2-40B4-BE49-F238E27FC236}">
                <a16:creationId xmlns:a16="http://schemas.microsoft.com/office/drawing/2014/main" id="{9809F169-D686-4E5D-9992-56A7EF93C612}"/>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4FF18907-A901-485C-B35A-6BE060BD94E6}"/>
              </a:ext>
            </a:extLst>
          </p:cNvPr>
          <p:cNvSpPr>
            <a:spLocks noGrp="1"/>
          </p:cNvSpPr>
          <p:nvPr>
            <p:ph type="sldNum" sz="quarter" idx="12"/>
          </p:nvPr>
        </p:nvSpPr>
        <p:spPr/>
        <p:txBody>
          <a:bodyPr/>
          <a:lstStyle/>
          <a:p>
            <a:fld id="{E6978A2E-AEC1-4A4C-A347-1C72A44E7ECD}" type="slidenum">
              <a:rPr lang="fi-FI" smtClean="0"/>
              <a:t>‹#›</a:t>
            </a:fld>
            <a:endParaRPr lang="fi-FI"/>
          </a:p>
        </p:txBody>
      </p:sp>
    </p:spTree>
    <p:extLst>
      <p:ext uri="{BB962C8B-B14F-4D97-AF65-F5344CB8AC3E}">
        <p14:creationId xmlns:p14="http://schemas.microsoft.com/office/powerpoint/2010/main" val="30597081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BE4699-FB43-459E-8399-19379D28B8E3}"/>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15605585-9FD8-44C8-AAF2-B5403C99C5B8}"/>
              </a:ext>
            </a:extLst>
          </p:cNvPr>
          <p:cNvSpPr>
            <a:spLocks noGrp="1"/>
          </p:cNvSpPr>
          <p:nvPr>
            <p:ph type="dt" sz="half" idx="10"/>
          </p:nvPr>
        </p:nvSpPr>
        <p:spPr/>
        <p:txBody>
          <a:bodyPr/>
          <a:lstStyle/>
          <a:p>
            <a:fld id="{B2789896-E694-46ED-862E-CCB1C9932ECC}" type="datetimeFigureOut">
              <a:rPr lang="fi-FI" smtClean="0"/>
              <a:t>12.9.2025</a:t>
            </a:fld>
            <a:endParaRPr lang="fi-FI"/>
          </a:p>
        </p:txBody>
      </p:sp>
      <p:sp>
        <p:nvSpPr>
          <p:cNvPr id="4" name="Alatunnisteen paikkamerkki 3">
            <a:extLst>
              <a:ext uri="{FF2B5EF4-FFF2-40B4-BE49-F238E27FC236}">
                <a16:creationId xmlns:a16="http://schemas.microsoft.com/office/drawing/2014/main" id="{A42337CD-32A0-4B2B-8E7B-4A49C18921C7}"/>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2B9C32C3-4503-4357-A5E4-A57E981DF01A}"/>
              </a:ext>
            </a:extLst>
          </p:cNvPr>
          <p:cNvSpPr>
            <a:spLocks noGrp="1"/>
          </p:cNvSpPr>
          <p:nvPr>
            <p:ph type="sldNum" sz="quarter" idx="12"/>
          </p:nvPr>
        </p:nvSpPr>
        <p:spPr/>
        <p:txBody>
          <a:bodyPr/>
          <a:lstStyle/>
          <a:p>
            <a:fld id="{E6978A2E-AEC1-4A4C-A347-1C72A44E7ECD}" type="slidenum">
              <a:rPr lang="fi-FI" smtClean="0"/>
              <a:t>‹#›</a:t>
            </a:fld>
            <a:endParaRPr lang="fi-FI"/>
          </a:p>
        </p:txBody>
      </p:sp>
    </p:spTree>
    <p:extLst>
      <p:ext uri="{BB962C8B-B14F-4D97-AF65-F5344CB8AC3E}">
        <p14:creationId xmlns:p14="http://schemas.microsoft.com/office/powerpoint/2010/main" val="1371237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9EA14AB-32B9-42B1-AC39-62E07B3804B5}"/>
              </a:ext>
            </a:extLst>
          </p:cNvPr>
          <p:cNvSpPr>
            <a:spLocks noGrp="1"/>
          </p:cNvSpPr>
          <p:nvPr>
            <p:ph type="title"/>
          </p:nvPr>
        </p:nvSpPr>
        <p:spPr>
          <a:xfrm>
            <a:off x="838200" y="365125"/>
            <a:ext cx="10515600" cy="1325563"/>
          </a:xfrm>
          <a:prstGeom prst="rect">
            <a:avLst/>
          </a:prstGeom>
        </p:spPr>
        <p:txBody>
          <a:bodyPr/>
          <a:lstStyle/>
          <a:p>
            <a:r>
              <a:rPr lang="fi-FI"/>
              <a:t>Muokkaa ots. perustyyl. napsautt.</a:t>
            </a:r>
          </a:p>
        </p:txBody>
      </p:sp>
      <p:sp>
        <p:nvSpPr>
          <p:cNvPr id="3" name="Sisällön paikkamerkki 2">
            <a:extLst>
              <a:ext uri="{FF2B5EF4-FFF2-40B4-BE49-F238E27FC236}">
                <a16:creationId xmlns:a16="http://schemas.microsoft.com/office/drawing/2014/main" id="{22FDB254-2FA4-4081-AE35-5ADD650E7CC1}"/>
              </a:ext>
            </a:extLst>
          </p:cNvPr>
          <p:cNvSpPr>
            <a:spLocks noGrp="1"/>
          </p:cNvSpPr>
          <p:nvPr>
            <p:ph idx="1"/>
          </p:nvPr>
        </p:nvSpPr>
        <p:spPr>
          <a:xfrm>
            <a:off x="838200" y="1825625"/>
            <a:ext cx="10515600" cy="435133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1EDD6DA5-4180-431E-AD04-B08A2C690FA9}"/>
              </a:ext>
            </a:extLst>
          </p:cNvPr>
          <p:cNvSpPr>
            <a:spLocks noGrp="1"/>
          </p:cNvSpPr>
          <p:nvPr>
            <p:ph type="dt" sz="half" idx="10"/>
          </p:nvPr>
        </p:nvSpPr>
        <p:spPr>
          <a:xfrm>
            <a:off x="838200" y="6356350"/>
            <a:ext cx="2743200" cy="365125"/>
          </a:xfrm>
          <a:prstGeom prst="rect">
            <a:avLst/>
          </a:prstGeom>
        </p:spPr>
        <p:txBody>
          <a:bodyPr/>
          <a:lstStyle/>
          <a:p>
            <a:fld id="{FC7F4049-D1C9-4F45-B72A-F7AA8C14AB5B}" type="datetimeFigureOut">
              <a:rPr lang="fi-FI" smtClean="0"/>
              <a:t>12.9.2025</a:t>
            </a:fld>
            <a:endParaRPr lang="fi-FI"/>
          </a:p>
        </p:txBody>
      </p:sp>
      <p:sp>
        <p:nvSpPr>
          <p:cNvPr id="5" name="Alatunnisteen paikkamerkki 4">
            <a:extLst>
              <a:ext uri="{FF2B5EF4-FFF2-40B4-BE49-F238E27FC236}">
                <a16:creationId xmlns:a16="http://schemas.microsoft.com/office/drawing/2014/main" id="{4B102A9B-BD71-4FC8-A7A4-A49F16EC4DDA}"/>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6" name="Dian numeron paikkamerkki 5">
            <a:extLst>
              <a:ext uri="{FF2B5EF4-FFF2-40B4-BE49-F238E27FC236}">
                <a16:creationId xmlns:a16="http://schemas.microsoft.com/office/drawing/2014/main" id="{93E5F750-CB30-4172-BE3F-C6137BB969C9}"/>
              </a:ext>
            </a:extLst>
          </p:cNvPr>
          <p:cNvSpPr>
            <a:spLocks noGrp="1"/>
          </p:cNvSpPr>
          <p:nvPr>
            <p:ph type="sldNum" sz="quarter" idx="12"/>
          </p:nvPr>
        </p:nvSpPr>
        <p:spPr>
          <a:xfrm>
            <a:off x="8610600" y="6356350"/>
            <a:ext cx="2743200" cy="365125"/>
          </a:xfrm>
          <a:prstGeom prst="rect">
            <a:avLst/>
          </a:prstGeom>
        </p:spPr>
        <p:txBody>
          <a:bodyPr/>
          <a:lstStyle/>
          <a:p>
            <a:fld id="{DEA0619F-F02A-4BC9-9E97-97633BC789F9}" type="slidenum">
              <a:rPr lang="fi-FI" smtClean="0"/>
              <a:t>‹#›</a:t>
            </a:fld>
            <a:endParaRPr lang="fi-FI"/>
          </a:p>
        </p:txBody>
      </p:sp>
    </p:spTree>
    <p:extLst>
      <p:ext uri="{BB962C8B-B14F-4D97-AF65-F5344CB8AC3E}">
        <p14:creationId xmlns:p14="http://schemas.microsoft.com/office/powerpoint/2010/main" val="19425074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AB5D98E5-C275-47C8-95D5-6ABA0CE26435}"/>
              </a:ext>
            </a:extLst>
          </p:cNvPr>
          <p:cNvSpPr>
            <a:spLocks noGrp="1"/>
          </p:cNvSpPr>
          <p:nvPr>
            <p:ph type="dt" sz="half" idx="10"/>
          </p:nvPr>
        </p:nvSpPr>
        <p:spPr/>
        <p:txBody>
          <a:bodyPr/>
          <a:lstStyle/>
          <a:p>
            <a:fld id="{B2789896-E694-46ED-862E-CCB1C9932ECC}" type="datetimeFigureOut">
              <a:rPr lang="fi-FI" smtClean="0"/>
              <a:t>12.9.2025</a:t>
            </a:fld>
            <a:endParaRPr lang="fi-FI"/>
          </a:p>
        </p:txBody>
      </p:sp>
      <p:sp>
        <p:nvSpPr>
          <p:cNvPr id="3" name="Alatunnisteen paikkamerkki 2">
            <a:extLst>
              <a:ext uri="{FF2B5EF4-FFF2-40B4-BE49-F238E27FC236}">
                <a16:creationId xmlns:a16="http://schemas.microsoft.com/office/drawing/2014/main" id="{3B5AD964-B8C3-4443-A006-49AD98B7DA58}"/>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80803DF2-AB59-4A95-8749-FA5B816C520F}"/>
              </a:ext>
            </a:extLst>
          </p:cNvPr>
          <p:cNvSpPr>
            <a:spLocks noGrp="1"/>
          </p:cNvSpPr>
          <p:nvPr>
            <p:ph type="sldNum" sz="quarter" idx="12"/>
          </p:nvPr>
        </p:nvSpPr>
        <p:spPr/>
        <p:txBody>
          <a:bodyPr/>
          <a:lstStyle/>
          <a:p>
            <a:fld id="{E6978A2E-AEC1-4A4C-A347-1C72A44E7ECD}" type="slidenum">
              <a:rPr lang="fi-FI" smtClean="0"/>
              <a:t>‹#›</a:t>
            </a:fld>
            <a:endParaRPr lang="fi-FI"/>
          </a:p>
        </p:txBody>
      </p:sp>
    </p:spTree>
    <p:extLst>
      <p:ext uri="{BB962C8B-B14F-4D97-AF65-F5344CB8AC3E}">
        <p14:creationId xmlns:p14="http://schemas.microsoft.com/office/powerpoint/2010/main" val="6901216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C1D5008-03D0-46F3-93BC-DE4D2D3433F8}"/>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13A1A0AB-12C9-4270-8FEA-BBBB8E4493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A91D128F-1DAC-4AAF-88B5-04E60C3B12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E6A224FB-428D-4648-82CE-C1DAF9607CBE}"/>
              </a:ext>
            </a:extLst>
          </p:cNvPr>
          <p:cNvSpPr>
            <a:spLocks noGrp="1"/>
          </p:cNvSpPr>
          <p:nvPr>
            <p:ph type="dt" sz="half" idx="10"/>
          </p:nvPr>
        </p:nvSpPr>
        <p:spPr/>
        <p:txBody>
          <a:bodyPr/>
          <a:lstStyle/>
          <a:p>
            <a:fld id="{B2789896-E694-46ED-862E-CCB1C9932ECC}" type="datetimeFigureOut">
              <a:rPr lang="fi-FI" smtClean="0"/>
              <a:t>12.9.2025</a:t>
            </a:fld>
            <a:endParaRPr lang="fi-FI"/>
          </a:p>
        </p:txBody>
      </p:sp>
      <p:sp>
        <p:nvSpPr>
          <p:cNvPr id="6" name="Alatunnisteen paikkamerkki 5">
            <a:extLst>
              <a:ext uri="{FF2B5EF4-FFF2-40B4-BE49-F238E27FC236}">
                <a16:creationId xmlns:a16="http://schemas.microsoft.com/office/drawing/2014/main" id="{AF0FE88C-4911-46D8-95AD-B4018AFCAEC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35EE9819-7FCA-4DE2-BB3D-B4934579F6E8}"/>
              </a:ext>
            </a:extLst>
          </p:cNvPr>
          <p:cNvSpPr>
            <a:spLocks noGrp="1"/>
          </p:cNvSpPr>
          <p:nvPr>
            <p:ph type="sldNum" sz="quarter" idx="12"/>
          </p:nvPr>
        </p:nvSpPr>
        <p:spPr/>
        <p:txBody>
          <a:bodyPr/>
          <a:lstStyle/>
          <a:p>
            <a:fld id="{E6978A2E-AEC1-4A4C-A347-1C72A44E7ECD}" type="slidenum">
              <a:rPr lang="fi-FI" smtClean="0"/>
              <a:t>‹#›</a:t>
            </a:fld>
            <a:endParaRPr lang="fi-FI"/>
          </a:p>
        </p:txBody>
      </p:sp>
    </p:spTree>
    <p:extLst>
      <p:ext uri="{BB962C8B-B14F-4D97-AF65-F5344CB8AC3E}">
        <p14:creationId xmlns:p14="http://schemas.microsoft.com/office/powerpoint/2010/main" val="4667948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2A32B89-87CB-46C6-AE7C-225A89D7809C}"/>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E5A5DA60-EFAE-4C5A-A141-672930D651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FD114402-B39F-41BC-8EFE-9C5E8B19B7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63FF1810-F0F8-49A6-BE3C-FD049C4B4D12}"/>
              </a:ext>
            </a:extLst>
          </p:cNvPr>
          <p:cNvSpPr>
            <a:spLocks noGrp="1"/>
          </p:cNvSpPr>
          <p:nvPr>
            <p:ph type="dt" sz="half" idx="10"/>
          </p:nvPr>
        </p:nvSpPr>
        <p:spPr/>
        <p:txBody>
          <a:bodyPr/>
          <a:lstStyle/>
          <a:p>
            <a:fld id="{B2789896-E694-46ED-862E-CCB1C9932ECC}" type="datetimeFigureOut">
              <a:rPr lang="fi-FI" smtClean="0"/>
              <a:t>12.9.2025</a:t>
            </a:fld>
            <a:endParaRPr lang="fi-FI"/>
          </a:p>
        </p:txBody>
      </p:sp>
      <p:sp>
        <p:nvSpPr>
          <p:cNvPr id="6" name="Alatunnisteen paikkamerkki 5">
            <a:extLst>
              <a:ext uri="{FF2B5EF4-FFF2-40B4-BE49-F238E27FC236}">
                <a16:creationId xmlns:a16="http://schemas.microsoft.com/office/drawing/2014/main" id="{BBDFE843-7836-44A0-9980-A1FF787CD91B}"/>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2A2F0B61-7EC8-4F6D-B7B4-BF05780A792D}"/>
              </a:ext>
            </a:extLst>
          </p:cNvPr>
          <p:cNvSpPr>
            <a:spLocks noGrp="1"/>
          </p:cNvSpPr>
          <p:nvPr>
            <p:ph type="sldNum" sz="quarter" idx="12"/>
          </p:nvPr>
        </p:nvSpPr>
        <p:spPr/>
        <p:txBody>
          <a:bodyPr/>
          <a:lstStyle/>
          <a:p>
            <a:fld id="{E6978A2E-AEC1-4A4C-A347-1C72A44E7ECD}" type="slidenum">
              <a:rPr lang="fi-FI" smtClean="0"/>
              <a:t>‹#›</a:t>
            </a:fld>
            <a:endParaRPr lang="fi-FI"/>
          </a:p>
        </p:txBody>
      </p:sp>
    </p:spTree>
    <p:extLst>
      <p:ext uri="{BB962C8B-B14F-4D97-AF65-F5344CB8AC3E}">
        <p14:creationId xmlns:p14="http://schemas.microsoft.com/office/powerpoint/2010/main" val="235922934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1DFD46B-E98C-4037-99AC-6A2706501FFB}"/>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450B3565-4EF4-401E-8599-DB66B13B1AEF}"/>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50B6698-F121-4901-8A6E-92EC241E9FA9}"/>
              </a:ext>
            </a:extLst>
          </p:cNvPr>
          <p:cNvSpPr>
            <a:spLocks noGrp="1"/>
          </p:cNvSpPr>
          <p:nvPr>
            <p:ph type="dt" sz="half" idx="10"/>
          </p:nvPr>
        </p:nvSpPr>
        <p:spPr/>
        <p:txBody>
          <a:bodyPr/>
          <a:lstStyle/>
          <a:p>
            <a:fld id="{B2789896-E694-46ED-862E-CCB1C9932ECC}" type="datetimeFigureOut">
              <a:rPr lang="fi-FI" smtClean="0"/>
              <a:t>12.9.2025</a:t>
            </a:fld>
            <a:endParaRPr lang="fi-FI"/>
          </a:p>
        </p:txBody>
      </p:sp>
      <p:sp>
        <p:nvSpPr>
          <p:cNvPr id="5" name="Alatunnisteen paikkamerkki 4">
            <a:extLst>
              <a:ext uri="{FF2B5EF4-FFF2-40B4-BE49-F238E27FC236}">
                <a16:creationId xmlns:a16="http://schemas.microsoft.com/office/drawing/2014/main" id="{0BD61C23-B3BA-4DE3-976C-625B71A93CF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BD9933A-C1E3-4523-9C8E-4340ACF6B2DB}"/>
              </a:ext>
            </a:extLst>
          </p:cNvPr>
          <p:cNvSpPr>
            <a:spLocks noGrp="1"/>
          </p:cNvSpPr>
          <p:nvPr>
            <p:ph type="sldNum" sz="quarter" idx="12"/>
          </p:nvPr>
        </p:nvSpPr>
        <p:spPr/>
        <p:txBody>
          <a:bodyPr/>
          <a:lstStyle/>
          <a:p>
            <a:fld id="{E6978A2E-AEC1-4A4C-A347-1C72A44E7ECD}" type="slidenum">
              <a:rPr lang="fi-FI" smtClean="0"/>
              <a:t>‹#›</a:t>
            </a:fld>
            <a:endParaRPr lang="fi-FI"/>
          </a:p>
        </p:txBody>
      </p:sp>
    </p:spTree>
    <p:extLst>
      <p:ext uri="{BB962C8B-B14F-4D97-AF65-F5344CB8AC3E}">
        <p14:creationId xmlns:p14="http://schemas.microsoft.com/office/powerpoint/2010/main" val="5523556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19543111-AC0D-494A-910B-937089F5DF68}"/>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6A252DB8-F143-44F1-910D-346EBC71AAC0}"/>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508FD1C-A865-468B-9278-786766BA5239}"/>
              </a:ext>
            </a:extLst>
          </p:cNvPr>
          <p:cNvSpPr>
            <a:spLocks noGrp="1"/>
          </p:cNvSpPr>
          <p:nvPr>
            <p:ph type="dt" sz="half" idx="10"/>
          </p:nvPr>
        </p:nvSpPr>
        <p:spPr/>
        <p:txBody>
          <a:bodyPr/>
          <a:lstStyle/>
          <a:p>
            <a:fld id="{B2789896-E694-46ED-862E-CCB1C9932ECC}" type="datetimeFigureOut">
              <a:rPr lang="fi-FI" smtClean="0"/>
              <a:t>12.9.2025</a:t>
            </a:fld>
            <a:endParaRPr lang="fi-FI"/>
          </a:p>
        </p:txBody>
      </p:sp>
      <p:sp>
        <p:nvSpPr>
          <p:cNvPr id="5" name="Alatunnisteen paikkamerkki 4">
            <a:extLst>
              <a:ext uri="{FF2B5EF4-FFF2-40B4-BE49-F238E27FC236}">
                <a16:creationId xmlns:a16="http://schemas.microsoft.com/office/drawing/2014/main" id="{43ED863D-17F4-459B-840C-DE01FDD0C5E8}"/>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7F153948-31A9-4C47-BA6E-3ED85071B6DA}"/>
              </a:ext>
            </a:extLst>
          </p:cNvPr>
          <p:cNvSpPr>
            <a:spLocks noGrp="1"/>
          </p:cNvSpPr>
          <p:nvPr>
            <p:ph type="sldNum" sz="quarter" idx="12"/>
          </p:nvPr>
        </p:nvSpPr>
        <p:spPr/>
        <p:txBody>
          <a:bodyPr/>
          <a:lstStyle/>
          <a:p>
            <a:fld id="{E6978A2E-AEC1-4A4C-A347-1C72A44E7ECD}" type="slidenum">
              <a:rPr lang="fi-FI" smtClean="0"/>
              <a:t>‹#›</a:t>
            </a:fld>
            <a:endParaRPr lang="fi-FI"/>
          </a:p>
        </p:txBody>
      </p:sp>
    </p:spTree>
    <p:extLst>
      <p:ext uri="{BB962C8B-B14F-4D97-AF65-F5344CB8AC3E}">
        <p14:creationId xmlns:p14="http://schemas.microsoft.com/office/powerpoint/2010/main" val="3099655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DA7DE72-4C4C-415E-A76F-DCE1E13999E8}"/>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236EBB24-28E7-4751-9D19-1E33B74902C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35F0BC12-6AE5-40E3-A76B-D112F3B0D18A}"/>
              </a:ext>
            </a:extLst>
          </p:cNvPr>
          <p:cNvSpPr>
            <a:spLocks noGrp="1"/>
          </p:cNvSpPr>
          <p:nvPr>
            <p:ph type="dt" sz="half" idx="10"/>
          </p:nvPr>
        </p:nvSpPr>
        <p:spPr>
          <a:xfrm>
            <a:off x="838200" y="6356350"/>
            <a:ext cx="2743200" cy="365125"/>
          </a:xfrm>
          <a:prstGeom prst="rect">
            <a:avLst/>
          </a:prstGeom>
        </p:spPr>
        <p:txBody>
          <a:bodyPr/>
          <a:lstStyle/>
          <a:p>
            <a:fld id="{FC7F4049-D1C9-4F45-B72A-F7AA8C14AB5B}" type="datetimeFigureOut">
              <a:rPr lang="fi-FI" smtClean="0"/>
              <a:t>12.9.2025</a:t>
            </a:fld>
            <a:endParaRPr lang="fi-FI"/>
          </a:p>
        </p:txBody>
      </p:sp>
      <p:sp>
        <p:nvSpPr>
          <p:cNvPr id="5" name="Alatunnisteen paikkamerkki 4">
            <a:extLst>
              <a:ext uri="{FF2B5EF4-FFF2-40B4-BE49-F238E27FC236}">
                <a16:creationId xmlns:a16="http://schemas.microsoft.com/office/drawing/2014/main" id="{90510F64-0B31-48F7-B1B8-0CF1DCEF35A4}"/>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6" name="Dian numeron paikkamerkki 5">
            <a:extLst>
              <a:ext uri="{FF2B5EF4-FFF2-40B4-BE49-F238E27FC236}">
                <a16:creationId xmlns:a16="http://schemas.microsoft.com/office/drawing/2014/main" id="{8D65D1E5-9A17-4CAD-BC41-6FF9580A92FB}"/>
              </a:ext>
            </a:extLst>
          </p:cNvPr>
          <p:cNvSpPr>
            <a:spLocks noGrp="1"/>
          </p:cNvSpPr>
          <p:nvPr>
            <p:ph type="sldNum" sz="quarter" idx="12"/>
          </p:nvPr>
        </p:nvSpPr>
        <p:spPr>
          <a:xfrm>
            <a:off x="8610600" y="6356350"/>
            <a:ext cx="2743200" cy="365125"/>
          </a:xfrm>
          <a:prstGeom prst="rect">
            <a:avLst/>
          </a:prstGeom>
        </p:spPr>
        <p:txBody>
          <a:bodyPr/>
          <a:lstStyle/>
          <a:p>
            <a:fld id="{DEA0619F-F02A-4BC9-9E97-97633BC789F9}" type="slidenum">
              <a:rPr lang="fi-FI" smtClean="0"/>
              <a:t>‹#›</a:t>
            </a:fld>
            <a:endParaRPr lang="fi-FI"/>
          </a:p>
        </p:txBody>
      </p:sp>
    </p:spTree>
    <p:extLst>
      <p:ext uri="{BB962C8B-B14F-4D97-AF65-F5344CB8AC3E}">
        <p14:creationId xmlns:p14="http://schemas.microsoft.com/office/powerpoint/2010/main" val="2896319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8DF05DD-AD1A-4525-9B59-2433F8052694}"/>
              </a:ext>
            </a:extLst>
          </p:cNvPr>
          <p:cNvSpPr>
            <a:spLocks noGrp="1"/>
          </p:cNvSpPr>
          <p:nvPr>
            <p:ph type="title"/>
          </p:nvPr>
        </p:nvSpPr>
        <p:spPr>
          <a:xfrm>
            <a:off x="838200" y="365125"/>
            <a:ext cx="10515600" cy="1325563"/>
          </a:xfrm>
          <a:prstGeom prst="rect">
            <a:avLst/>
          </a:prstGeom>
        </p:spPr>
        <p:txBody>
          <a:bodyPr/>
          <a:lstStyle/>
          <a:p>
            <a:r>
              <a:rPr lang="fi-FI"/>
              <a:t>Muokkaa ots. perustyyl. napsautt.</a:t>
            </a:r>
          </a:p>
        </p:txBody>
      </p:sp>
      <p:sp>
        <p:nvSpPr>
          <p:cNvPr id="3" name="Sisällön paikkamerkki 2">
            <a:extLst>
              <a:ext uri="{FF2B5EF4-FFF2-40B4-BE49-F238E27FC236}">
                <a16:creationId xmlns:a16="http://schemas.microsoft.com/office/drawing/2014/main" id="{E3E8A72B-AB29-4779-B1E9-1A6B286BBFB4}"/>
              </a:ext>
            </a:extLst>
          </p:cNvPr>
          <p:cNvSpPr>
            <a:spLocks noGrp="1"/>
          </p:cNvSpPr>
          <p:nvPr>
            <p:ph sz="half" idx="1"/>
          </p:nvPr>
        </p:nvSpPr>
        <p:spPr>
          <a:xfrm>
            <a:off x="838200" y="1825625"/>
            <a:ext cx="5181600" cy="435133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9240A75D-6245-4C70-BCA3-BD9704F646E5}"/>
              </a:ext>
            </a:extLst>
          </p:cNvPr>
          <p:cNvSpPr>
            <a:spLocks noGrp="1"/>
          </p:cNvSpPr>
          <p:nvPr>
            <p:ph sz="half" idx="2"/>
          </p:nvPr>
        </p:nvSpPr>
        <p:spPr>
          <a:xfrm>
            <a:off x="6172200" y="1825625"/>
            <a:ext cx="5181600" cy="435133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2AA96D05-1394-4CB4-9A55-41EE84C4C995}"/>
              </a:ext>
            </a:extLst>
          </p:cNvPr>
          <p:cNvSpPr>
            <a:spLocks noGrp="1"/>
          </p:cNvSpPr>
          <p:nvPr>
            <p:ph type="dt" sz="half" idx="10"/>
          </p:nvPr>
        </p:nvSpPr>
        <p:spPr>
          <a:xfrm>
            <a:off x="838200" y="6356350"/>
            <a:ext cx="2743200" cy="365125"/>
          </a:xfrm>
          <a:prstGeom prst="rect">
            <a:avLst/>
          </a:prstGeom>
        </p:spPr>
        <p:txBody>
          <a:bodyPr/>
          <a:lstStyle/>
          <a:p>
            <a:fld id="{FC7F4049-D1C9-4F45-B72A-F7AA8C14AB5B}" type="datetimeFigureOut">
              <a:rPr lang="fi-FI" smtClean="0"/>
              <a:t>12.9.2025</a:t>
            </a:fld>
            <a:endParaRPr lang="fi-FI"/>
          </a:p>
        </p:txBody>
      </p:sp>
      <p:sp>
        <p:nvSpPr>
          <p:cNvPr id="6" name="Alatunnisteen paikkamerkki 5">
            <a:extLst>
              <a:ext uri="{FF2B5EF4-FFF2-40B4-BE49-F238E27FC236}">
                <a16:creationId xmlns:a16="http://schemas.microsoft.com/office/drawing/2014/main" id="{1738789E-E7F8-42DE-9FFA-F8F0AA9F8F30}"/>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7" name="Dian numeron paikkamerkki 6">
            <a:extLst>
              <a:ext uri="{FF2B5EF4-FFF2-40B4-BE49-F238E27FC236}">
                <a16:creationId xmlns:a16="http://schemas.microsoft.com/office/drawing/2014/main" id="{6B6FEADF-DF43-4A4E-89EE-03D716F184CD}"/>
              </a:ext>
            </a:extLst>
          </p:cNvPr>
          <p:cNvSpPr>
            <a:spLocks noGrp="1"/>
          </p:cNvSpPr>
          <p:nvPr>
            <p:ph type="sldNum" sz="quarter" idx="12"/>
          </p:nvPr>
        </p:nvSpPr>
        <p:spPr>
          <a:xfrm>
            <a:off x="8610600" y="6356350"/>
            <a:ext cx="2743200" cy="365125"/>
          </a:xfrm>
          <a:prstGeom prst="rect">
            <a:avLst/>
          </a:prstGeom>
        </p:spPr>
        <p:txBody>
          <a:bodyPr/>
          <a:lstStyle/>
          <a:p>
            <a:fld id="{DEA0619F-F02A-4BC9-9E97-97633BC789F9}" type="slidenum">
              <a:rPr lang="fi-FI" smtClean="0"/>
              <a:t>‹#›</a:t>
            </a:fld>
            <a:endParaRPr lang="fi-FI"/>
          </a:p>
        </p:txBody>
      </p:sp>
    </p:spTree>
    <p:extLst>
      <p:ext uri="{BB962C8B-B14F-4D97-AF65-F5344CB8AC3E}">
        <p14:creationId xmlns:p14="http://schemas.microsoft.com/office/powerpoint/2010/main" val="2887839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B18B4BA-6247-45CE-8C4E-5CBFC02695F4}"/>
              </a:ext>
            </a:extLst>
          </p:cNvPr>
          <p:cNvSpPr>
            <a:spLocks noGrp="1"/>
          </p:cNvSpPr>
          <p:nvPr>
            <p:ph type="title"/>
          </p:nvPr>
        </p:nvSpPr>
        <p:spPr>
          <a:xfrm>
            <a:off x="839788" y="365125"/>
            <a:ext cx="10515600" cy="1325563"/>
          </a:xfrm>
          <a:prstGeom prst="rect">
            <a:avLst/>
          </a:prstGeom>
        </p:spPr>
        <p:txBody>
          <a:bodyPr/>
          <a:lstStyle/>
          <a:p>
            <a:r>
              <a:rPr lang="fi-FI"/>
              <a:t>Muokkaa ots. perustyyl. napsautt.</a:t>
            </a:r>
          </a:p>
        </p:txBody>
      </p:sp>
      <p:sp>
        <p:nvSpPr>
          <p:cNvPr id="3" name="Tekstin paikkamerkki 2">
            <a:extLst>
              <a:ext uri="{FF2B5EF4-FFF2-40B4-BE49-F238E27FC236}">
                <a16:creationId xmlns:a16="http://schemas.microsoft.com/office/drawing/2014/main" id="{D9021E7E-E5EB-4A89-B58D-614358070AD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2A076187-8D22-48B6-AB5D-97FB63EBFDB1}"/>
              </a:ext>
            </a:extLst>
          </p:cNvPr>
          <p:cNvSpPr>
            <a:spLocks noGrp="1"/>
          </p:cNvSpPr>
          <p:nvPr>
            <p:ph sz="half" idx="2"/>
          </p:nvPr>
        </p:nvSpPr>
        <p:spPr>
          <a:xfrm>
            <a:off x="839788" y="2505075"/>
            <a:ext cx="5157787" cy="368458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AF206FE3-6F9E-4D45-9F91-49F85DC6AEFF}"/>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4AB126B3-0B1E-498D-8A4B-B8381653F063}"/>
              </a:ext>
            </a:extLst>
          </p:cNvPr>
          <p:cNvSpPr>
            <a:spLocks noGrp="1"/>
          </p:cNvSpPr>
          <p:nvPr>
            <p:ph sz="quarter" idx="4"/>
          </p:nvPr>
        </p:nvSpPr>
        <p:spPr>
          <a:xfrm>
            <a:off x="6172200" y="2505075"/>
            <a:ext cx="5183188" cy="368458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EA321929-39CA-4D3C-885E-80BAE6600CBE}"/>
              </a:ext>
            </a:extLst>
          </p:cNvPr>
          <p:cNvSpPr>
            <a:spLocks noGrp="1"/>
          </p:cNvSpPr>
          <p:nvPr>
            <p:ph type="dt" sz="half" idx="10"/>
          </p:nvPr>
        </p:nvSpPr>
        <p:spPr>
          <a:xfrm>
            <a:off x="838200" y="6356350"/>
            <a:ext cx="2743200" cy="365125"/>
          </a:xfrm>
          <a:prstGeom prst="rect">
            <a:avLst/>
          </a:prstGeom>
        </p:spPr>
        <p:txBody>
          <a:bodyPr/>
          <a:lstStyle/>
          <a:p>
            <a:fld id="{FC7F4049-D1C9-4F45-B72A-F7AA8C14AB5B}" type="datetimeFigureOut">
              <a:rPr lang="fi-FI" smtClean="0"/>
              <a:t>12.9.2025</a:t>
            </a:fld>
            <a:endParaRPr lang="fi-FI"/>
          </a:p>
        </p:txBody>
      </p:sp>
      <p:sp>
        <p:nvSpPr>
          <p:cNvPr id="8" name="Alatunnisteen paikkamerkki 7">
            <a:extLst>
              <a:ext uri="{FF2B5EF4-FFF2-40B4-BE49-F238E27FC236}">
                <a16:creationId xmlns:a16="http://schemas.microsoft.com/office/drawing/2014/main" id="{908F77C9-1A4F-443A-854D-B56FC5648742}"/>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9" name="Dian numeron paikkamerkki 8">
            <a:extLst>
              <a:ext uri="{FF2B5EF4-FFF2-40B4-BE49-F238E27FC236}">
                <a16:creationId xmlns:a16="http://schemas.microsoft.com/office/drawing/2014/main" id="{0020198F-9647-4C74-9BF5-151645DB326C}"/>
              </a:ext>
            </a:extLst>
          </p:cNvPr>
          <p:cNvSpPr>
            <a:spLocks noGrp="1"/>
          </p:cNvSpPr>
          <p:nvPr>
            <p:ph type="sldNum" sz="quarter" idx="12"/>
          </p:nvPr>
        </p:nvSpPr>
        <p:spPr>
          <a:xfrm>
            <a:off x="8610600" y="6356350"/>
            <a:ext cx="2743200" cy="365125"/>
          </a:xfrm>
          <a:prstGeom prst="rect">
            <a:avLst/>
          </a:prstGeom>
        </p:spPr>
        <p:txBody>
          <a:bodyPr/>
          <a:lstStyle/>
          <a:p>
            <a:fld id="{DEA0619F-F02A-4BC9-9E97-97633BC789F9}" type="slidenum">
              <a:rPr lang="fi-FI" smtClean="0"/>
              <a:t>‹#›</a:t>
            </a:fld>
            <a:endParaRPr lang="fi-FI"/>
          </a:p>
        </p:txBody>
      </p:sp>
    </p:spTree>
    <p:extLst>
      <p:ext uri="{BB962C8B-B14F-4D97-AF65-F5344CB8AC3E}">
        <p14:creationId xmlns:p14="http://schemas.microsoft.com/office/powerpoint/2010/main" val="2968042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C6D9064-B38B-4DC3-92CF-A41A61352CE3}"/>
              </a:ext>
            </a:extLst>
          </p:cNvPr>
          <p:cNvSpPr>
            <a:spLocks noGrp="1"/>
          </p:cNvSpPr>
          <p:nvPr>
            <p:ph type="title"/>
          </p:nvPr>
        </p:nvSpPr>
        <p:spPr>
          <a:xfrm>
            <a:off x="838200" y="365125"/>
            <a:ext cx="10515600" cy="1325563"/>
          </a:xfrm>
          <a:prstGeom prst="rect">
            <a:avLst/>
          </a:prstGeom>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2DDA0641-ABB4-4F12-B289-AA34739041CF}"/>
              </a:ext>
            </a:extLst>
          </p:cNvPr>
          <p:cNvSpPr>
            <a:spLocks noGrp="1"/>
          </p:cNvSpPr>
          <p:nvPr>
            <p:ph type="dt" sz="half" idx="10"/>
          </p:nvPr>
        </p:nvSpPr>
        <p:spPr>
          <a:xfrm>
            <a:off x="838200" y="6356350"/>
            <a:ext cx="2743200" cy="365125"/>
          </a:xfrm>
          <a:prstGeom prst="rect">
            <a:avLst/>
          </a:prstGeom>
        </p:spPr>
        <p:txBody>
          <a:bodyPr/>
          <a:lstStyle/>
          <a:p>
            <a:fld id="{FC7F4049-D1C9-4F45-B72A-F7AA8C14AB5B}" type="datetimeFigureOut">
              <a:rPr lang="fi-FI" smtClean="0"/>
              <a:t>12.9.2025</a:t>
            </a:fld>
            <a:endParaRPr lang="fi-FI"/>
          </a:p>
        </p:txBody>
      </p:sp>
      <p:sp>
        <p:nvSpPr>
          <p:cNvPr id="4" name="Alatunnisteen paikkamerkki 3">
            <a:extLst>
              <a:ext uri="{FF2B5EF4-FFF2-40B4-BE49-F238E27FC236}">
                <a16:creationId xmlns:a16="http://schemas.microsoft.com/office/drawing/2014/main" id="{51310BB2-7E79-4EE8-9007-B34FFE578399}"/>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5" name="Dian numeron paikkamerkki 4">
            <a:extLst>
              <a:ext uri="{FF2B5EF4-FFF2-40B4-BE49-F238E27FC236}">
                <a16:creationId xmlns:a16="http://schemas.microsoft.com/office/drawing/2014/main" id="{B44D29A6-239E-49C5-A24A-F9A9843A670C}"/>
              </a:ext>
            </a:extLst>
          </p:cNvPr>
          <p:cNvSpPr>
            <a:spLocks noGrp="1"/>
          </p:cNvSpPr>
          <p:nvPr>
            <p:ph type="sldNum" sz="quarter" idx="12"/>
          </p:nvPr>
        </p:nvSpPr>
        <p:spPr>
          <a:xfrm>
            <a:off x="8610600" y="6356350"/>
            <a:ext cx="2743200" cy="365125"/>
          </a:xfrm>
          <a:prstGeom prst="rect">
            <a:avLst/>
          </a:prstGeom>
        </p:spPr>
        <p:txBody>
          <a:bodyPr/>
          <a:lstStyle/>
          <a:p>
            <a:fld id="{DEA0619F-F02A-4BC9-9E97-97633BC789F9}" type="slidenum">
              <a:rPr lang="fi-FI" smtClean="0"/>
              <a:t>‹#›</a:t>
            </a:fld>
            <a:endParaRPr lang="fi-FI"/>
          </a:p>
        </p:txBody>
      </p:sp>
    </p:spTree>
    <p:extLst>
      <p:ext uri="{BB962C8B-B14F-4D97-AF65-F5344CB8AC3E}">
        <p14:creationId xmlns:p14="http://schemas.microsoft.com/office/powerpoint/2010/main" val="766023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E3383BE4-014C-4C2C-9830-070C15301A4B}"/>
              </a:ext>
            </a:extLst>
          </p:cNvPr>
          <p:cNvSpPr>
            <a:spLocks noGrp="1"/>
          </p:cNvSpPr>
          <p:nvPr>
            <p:ph type="dt" sz="half" idx="10"/>
          </p:nvPr>
        </p:nvSpPr>
        <p:spPr>
          <a:xfrm>
            <a:off x="838200" y="6356350"/>
            <a:ext cx="2743200" cy="365125"/>
          </a:xfrm>
          <a:prstGeom prst="rect">
            <a:avLst/>
          </a:prstGeom>
        </p:spPr>
        <p:txBody>
          <a:bodyPr/>
          <a:lstStyle/>
          <a:p>
            <a:fld id="{FC7F4049-D1C9-4F45-B72A-F7AA8C14AB5B}" type="datetimeFigureOut">
              <a:rPr lang="fi-FI" smtClean="0"/>
              <a:t>12.9.2025</a:t>
            </a:fld>
            <a:endParaRPr lang="fi-FI"/>
          </a:p>
        </p:txBody>
      </p:sp>
      <p:sp>
        <p:nvSpPr>
          <p:cNvPr id="3" name="Alatunnisteen paikkamerkki 2">
            <a:extLst>
              <a:ext uri="{FF2B5EF4-FFF2-40B4-BE49-F238E27FC236}">
                <a16:creationId xmlns:a16="http://schemas.microsoft.com/office/drawing/2014/main" id="{CB2BAE77-34C0-4179-A531-23695E922F68}"/>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4" name="Dian numeron paikkamerkki 3">
            <a:extLst>
              <a:ext uri="{FF2B5EF4-FFF2-40B4-BE49-F238E27FC236}">
                <a16:creationId xmlns:a16="http://schemas.microsoft.com/office/drawing/2014/main" id="{9D6F5691-6BCD-4EAC-96AF-EA00991E0FAA}"/>
              </a:ext>
            </a:extLst>
          </p:cNvPr>
          <p:cNvSpPr>
            <a:spLocks noGrp="1"/>
          </p:cNvSpPr>
          <p:nvPr>
            <p:ph type="sldNum" sz="quarter" idx="12"/>
          </p:nvPr>
        </p:nvSpPr>
        <p:spPr>
          <a:xfrm>
            <a:off x="8610600" y="6356350"/>
            <a:ext cx="2743200" cy="365125"/>
          </a:xfrm>
          <a:prstGeom prst="rect">
            <a:avLst/>
          </a:prstGeom>
        </p:spPr>
        <p:txBody>
          <a:bodyPr/>
          <a:lstStyle/>
          <a:p>
            <a:fld id="{DEA0619F-F02A-4BC9-9E97-97633BC789F9}" type="slidenum">
              <a:rPr lang="fi-FI" smtClean="0"/>
              <a:t>‹#›</a:t>
            </a:fld>
            <a:endParaRPr lang="fi-FI"/>
          </a:p>
        </p:txBody>
      </p:sp>
    </p:spTree>
    <p:extLst>
      <p:ext uri="{BB962C8B-B14F-4D97-AF65-F5344CB8AC3E}">
        <p14:creationId xmlns:p14="http://schemas.microsoft.com/office/powerpoint/2010/main" val="3866020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FAF5011-A5E7-4C9B-A95F-2252FC6A461C}"/>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75018C65-130F-4718-8D2B-442A97CF82B9}"/>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88DCE672-B994-49A4-9B15-D0F23146163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F8E616C7-A2E3-4DEB-A37A-C183A0F2B1FB}"/>
              </a:ext>
            </a:extLst>
          </p:cNvPr>
          <p:cNvSpPr>
            <a:spLocks noGrp="1"/>
          </p:cNvSpPr>
          <p:nvPr>
            <p:ph type="dt" sz="half" idx="10"/>
          </p:nvPr>
        </p:nvSpPr>
        <p:spPr>
          <a:xfrm>
            <a:off x="838200" y="6356350"/>
            <a:ext cx="2743200" cy="365125"/>
          </a:xfrm>
          <a:prstGeom prst="rect">
            <a:avLst/>
          </a:prstGeom>
        </p:spPr>
        <p:txBody>
          <a:bodyPr/>
          <a:lstStyle/>
          <a:p>
            <a:fld id="{FC7F4049-D1C9-4F45-B72A-F7AA8C14AB5B}" type="datetimeFigureOut">
              <a:rPr lang="fi-FI" smtClean="0"/>
              <a:t>12.9.2025</a:t>
            </a:fld>
            <a:endParaRPr lang="fi-FI"/>
          </a:p>
        </p:txBody>
      </p:sp>
      <p:sp>
        <p:nvSpPr>
          <p:cNvPr id="6" name="Alatunnisteen paikkamerkki 5">
            <a:extLst>
              <a:ext uri="{FF2B5EF4-FFF2-40B4-BE49-F238E27FC236}">
                <a16:creationId xmlns:a16="http://schemas.microsoft.com/office/drawing/2014/main" id="{778A3379-74F3-49D0-AA33-268AB2EFE8FE}"/>
              </a:ext>
            </a:extLst>
          </p:cNvPr>
          <p:cNvSpPr>
            <a:spLocks noGrp="1"/>
          </p:cNvSpPr>
          <p:nvPr>
            <p:ph type="ftr" sz="quarter" idx="11"/>
          </p:nvPr>
        </p:nvSpPr>
        <p:spPr>
          <a:xfrm>
            <a:off x="4038600" y="6356350"/>
            <a:ext cx="4114800" cy="365125"/>
          </a:xfrm>
          <a:prstGeom prst="rect">
            <a:avLst/>
          </a:prstGeom>
        </p:spPr>
        <p:txBody>
          <a:bodyPr/>
          <a:lstStyle/>
          <a:p>
            <a:endParaRPr lang="fi-FI"/>
          </a:p>
        </p:txBody>
      </p:sp>
      <p:sp>
        <p:nvSpPr>
          <p:cNvPr id="7" name="Dian numeron paikkamerkki 6">
            <a:extLst>
              <a:ext uri="{FF2B5EF4-FFF2-40B4-BE49-F238E27FC236}">
                <a16:creationId xmlns:a16="http://schemas.microsoft.com/office/drawing/2014/main" id="{8C60037E-0684-46D4-83F3-B0C89B7A1BA6}"/>
              </a:ext>
            </a:extLst>
          </p:cNvPr>
          <p:cNvSpPr>
            <a:spLocks noGrp="1"/>
          </p:cNvSpPr>
          <p:nvPr>
            <p:ph type="sldNum" sz="quarter" idx="12"/>
          </p:nvPr>
        </p:nvSpPr>
        <p:spPr>
          <a:xfrm>
            <a:off x="8610600" y="6356350"/>
            <a:ext cx="2743200" cy="365125"/>
          </a:xfrm>
          <a:prstGeom prst="rect">
            <a:avLst/>
          </a:prstGeom>
        </p:spPr>
        <p:txBody>
          <a:bodyPr/>
          <a:lstStyle/>
          <a:p>
            <a:fld id="{DEA0619F-F02A-4BC9-9E97-97633BC789F9}" type="slidenum">
              <a:rPr lang="fi-FI" smtClean="0"/>
              <a:t>‹#›</a:t>
            </a:fld>
            <a:endParaRPr lang="fi-FI"/>
          </a:p>
        </p:txBody>
      </p:sp>
    </p:spTree>
    <p:extLst>
      <p:ext uri="{BB962C8B-B14F-4D97-AF65-F5344CB8AC3E}">
        <p14:creationId xmlns:p14="http://schemas.microsoft.com/office/powerpoint/2010/main" val="60021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95A88CEC-B302-40E4-830D-D303CBFBED28}"/>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17" y="0"/>
            <a:ext cx="12193434" cy="6858000"/>
          </a:xfrm>
          <a:prstGeom prst="rect">
            <a:avLst/>
          </a:prstGeom>
        </p:spPr>
      </p:pic>
    </p:spTree>
    <p:extLst>
      <p:ext uri="{BB962C8B-B14F-4D97-AF65-F5344CB8AC3E}">
        <p14:creationId xmlns:p14="http://schemas.microsoft.com/office/powerpoint/2010/main" val="2768574285"/>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00483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B7572A89-9006-43DB-9827-711161CC93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C1F865CE-9C83-493A-B802-D4625874EC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CC389895-1279-46C5-9F03-0651BD17CC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789896-E694-46ED-862E-CCB1C9932ECC}" type="datetimeFigureOut">
              <a:rPr lang="fi-FI" smtClean="0"/>
              <a:t>12.9.2025</a:t>
            </a:fld>
            <a:endParaRPr lang="fi-FI"/>
          </a:p>
        </p:txBody>
      </p:sp>
      <p:sp>
        <p:nvSpPr>
          <p:cNvPr id="5" name="Alatunnisteen paikkamerkki 4">
            <a:extLst>
              <a:ext uri="{FF2B5EF4-FFF2-40B4-BE49-F238E27FC236}">
                <a16:creationId xmlns:a16="http://schemas.microsoft.com/office/drawing/2014/main" id="{D7397B0B-1C00-47DE-84CB-0109CB0734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48AFF816-DD10-4FF2-904C-CA92246179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978A2E-AEC1-4A4C-A347-1C72A44E7ECD}" type="slidenum">
              <a:rPr lang="fi-FI" smtClean="0"/>
              <a:t>‹#›</a:t>
            </a:fld>
            <a:endParaRPr lang="fi-FI"/>
          </a:p>
        </p:txBody>
      </p:sp>
    </p:spTree>
    <p:extLst>
      <p:ext uri="{BB962C8B-B14F-4D97-AF65-F5344CB8AC3E}">
        <p14:creationId xmlns:p14="http://schemas.microsoft.com/office/powerpoint/2010/main" val="158443380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yle.fi/aihe/artikkeli/2016/04/28/filosofian-yo-kokeessa-voi-menettaa-pisteita-kirjoittamalla-turhuuksia-8" TargetMode="External"/><Relationship Id="rId2" Type="http://schemas.openxmlformats.org/officeDocument/2006/relationships/hyperlink" Target="https://yle.fi/aihe/artikkeli/2016/02/26/filosofian-harjoitustehtavia-lukiolaisille" TargetMode="External"/><Relationship Id="rId1" Type="http://schemas.openxmlformats.org/officeDocument/2006/relationships/slideLayout" Target="../slideLayouts/slideLayout2.xml"/><Relationship Id="rId4" Type="http://schemas.openxmlformats.org/officeDocument/2006/relationships/hyperlink" Target="https://yle.fi/aihe/artikkeli/2015/12/15/yo-kokeet-filosofi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a:extLst>
              <a:ext uri="{FF2B5EF4-FFF2-40B4-BE49-F238E27FC236}">
                <a16:creationId xmlns:a16="http://schemas.microsoft.com/office/drawing/2014/main" id="{67E35831-77AB-437D-86C0-CB677C879DBE}"/>
              </a:ext>
            </a:extLst>
          </p:cNvPr>
          <p:cNvSpPr>
            <a:spLocks noGrp="1"/>
          </p:cNvSpPr>
          <p:nvPr>
            <p:ph idx="1"/>
          </p:nvPr>
        </p:nvSpPr>
        <p:spPr>
          <a:xfrm>
            <a:off x="838200" y="2200094"/>
            <a:ext cx="10515600" cy="1532727"/>
          </a:xfrm>
        </p:spPr>
        <p:txBody>
          <a:bodyPr>
            <a:spAutoFit/>
          </a:bodyPr>
          <a:lstStyle/>
          <a:p>
            <a:pPr marL="0" indent="0" algn="ctr" rtl="0">
              <a:spcBef>
                <a:spcPts val="0"/>
              </a:spcBef>
              <a:spcAft>
                <a:spcPts val="0"/>
              </a:spcAft>
              <a:buNone/>
            </a:pPr>
            <a:r>
              <a:rPr lang="fi-FI" sz="5200" dirty="0"/>
              <a:t>4. Valtion tehtävät</a:t>
            </a:r>
          </a:p>
          <a:p>
            <a:pPr marL="0" indent="0" algn="ctr" rtl="0">
              <a:spcBef>
                <a:spcPts val="0"/>
              </a:spcBef>
              <a:spcAft>
                <a:spcPts val="0"/>
              </a:spcAft>
              <a:buNone/>
            </a:pPr>
            <a:r>
              <a:rPr lang="fi-FI" sz="5200" dirty="0"/>
              <a:t>Ydinsisällöt</a:t>
            </a:r>
          </a:p>
        </p:txBody>
      </p:sp>
    </p:spTree>
    <p:extLst>
      <p:ext uri="{BB962C8B-B14F-4D97-AF65-F5344CB8AC3E}">
        <p14:creationId xmlns:p14="http://schemas.microsoft.com/office/powerpoint/2010/main" val="2450551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6496C9C-2722-44BB-A7D9-29EBB3D8E4DE}"/>
              </a:ext>
            </a:extLst>
          </p:cNvPr>
          <p:cNvSpPr>
            <a:spLocks noGrp="1"/>
          </p:cNvSpPr>
          <p:nvPr>
            <p:ph type="title"/>
          </p:nvPr>
        </p:nvSpPr>
        <p:spPr/>
        <p:txBody>
          <a:bodyPr/>
          <a:lstStyle/>
          <a:p>
            <a:r>
              <a:rPr lang="fi-FI" sz="3600" dirty="0"/>
              <a:t>Mitkä kaksi etua Locken mukaan ihmisellä on </a:t>
            </a:r>
            <a:br>
              <a:rPr lang="fi-FI" sz="3600" dirty="0"/>
            </a:br>
            <a:r>
              <a:rPr lang="fi-FI" sz="3600" dirty="0"/>
              <a:t>valtiossa verrattuna luonnontilaan ilman yhteiskuntaa?</a:t>
            </a:r>
            <a:br>
              <a:rPr lang="fi-FI" sz="3600" dirty="0"/>
            </a:br>
            <a:endParaRPr lang="fi-FI" sz="3600" dirty="0"/>
          </a:p>
        </p:txBody>
      </p:sp>
      <p:sp>
        <p:nvSpPr>
          <p:cNvPr id="3" name="Sisällön paikkamerkki 2">
            <a:extLst>
              <a:ext uri="{FF2B5EF4-FFF2-40B4-BE49-F238E27FC236}">
                <a16:creationId xmlns:a16="http://schemas.microsoft.com/office/drawing/2014/main" id="{7D674356-9E19-4A03-BFC5-98C2020A152F}"/>
              </a:ext>
            </a:extLst>
          </p:cNvPr>
          <p:cNvSpPr>
            <a:spLocks noGrp="1"/>
          </p:cNvSpPr>
          <p:nvPr>
            <p:ph idx="1"/>
          </p:nvPr>
        </p:nvSpPr>
        <p:spPr/>
        <p:txBody>
          <a:bodyPr/>
          <a:lstStyle/>
          <a:p>
            <a:pPr marL="0" lvl="0" indent="0" algn="l" rtl="0">
              <a:spcBef>
                <a:spcPts val="0"/>
              </a:spcBef>
              <a:spcAft>
                <a:spcPts val="0"/>
              </a:spcAft>
              <a:buNone/>
            </a:pPr>
            <a:endParaRPr lang="fi-FI" sz="2800" dirty="0"/>
          </a:p>
          <a:p>
            <a:pPr marL="0" lvl="0" indent="0" algn="l" rtl="0">
              <a:spcBef>
                <a:spcPts val="0"/>
              </a:spcBef>
              <a:spcAft>
                <a:spcPts val="0"/>
              </a:spcAft>
              <a:buNone/>
            </a:pPr>
            <a:r>
              <a:rPr lang="fi-FI" dirty="0"/>
              <a:t>”</a:t>
            </a:r>
            <a:r>
              <a:rPr lang="fi-FI" sz="2800" b="1" dirty="0"/>
              <a:t>Ihmiset ovat, kuten sanottu, luonnostaan vapaita, tasavertaisia ja itsenäisiä</a:t>
            </a:r>
            <a:r>
              <a:rPr lang="fi-FI" sz="2800" dirty="0"/>
              <a:t>. Siksi ketään ei voida ilman hänen omaa suostumustaan riistää tästä tilasta ja alistaa toisen ihmisen poliittiseen valtaan. Ihminen voi luopua luonnollisesta vapaudestaan kansalaisyhteiskunnan kahleiden hyväksi vain sopimalla muiden ihmisten kanssa liittymisestä ja yhdistymisestä yhteisöksi. Näin he tavoittelevat mukavaa, turvallista ja rauhallista keskinäistä elämää. Heidän omaisuutensa on turvassa yhteisön sisällä, ja he saavat paremman turvan ulkopuolisiin nähden.” </a:t>
            </a:r>
          </a:p>
          <a:p>
            <a:pPr marL="0" lvl="0" indent="0" algn="l" rtl="0">
              <a:spcBef>
                <a:spcPts val="0"/>
              </a:spcBef>
              <a:spcAft>
                <a:spcPts val="0"/>
              </a:spcAft>
              <a:buNone/>
            </a:pPr>
            <a:r>
              <a:rPr lang="fi-FI" sz="2800" dirty="0"/>
              <a:t>(John Locke, </a:t>
            </a:r>
            <a:r>
              <a:rPr lang="fi-FI" sz="2800" i="1" dirty="0"/>
              <a:t>Tutkielma hallitusvallasta</a:t>
            </a:r>
            <a:r>
              <a:rPr lang="fi-FI" sz="2800" dirty="0"/>
              <a:t>. Suomentanut Mikko Yrjönsuuri.)</a:t>
            </a:r>
            <a:endParaRPr lang="fi-FI" dirty="0"/>
          </a:p>
        </p:txBody>
      </p:sp>
    </p:spTree>
    <p:extLst>
      <p:ext uri="{BB962C8B-B14F-4D97-AF65-F5344CB8AC3E}">
        <p14:creationId xmlns:p14="http://schemas.microsoft.com/office/powerpoint/2010/main" val="13768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C7D6EFF-10F4-41C1-B349-F73CFF4815C0}"/>
              </a:ext>
            </a:extLst>
          </p:cNvPr>
          <p:cNvSpPr>
            <a:spLocks noGrp="1"/>
          </p:cNvSpPr>
          <p:nvPr>
            <p:ph type="title"/>
          </p:nvPr>
        </p:nvSpPr>
        <p:spPr/>
        <p:txBody>
          <a:bodyPr/>
          <a:lstStyle/>
          <a:p>
            <a:r>
              <a:rPr lang="fi" dirty="0"/>
              <a:t>Kaksi näkemystä valtiovallan oikeutuksesta</a:t>
            </a:r>
            <a:endParaRPr lang="fi-FI" dirty="0"/>
          </a:p>
        </p:txBody>
      </p:sp>
      <p:sp>
        <p:nvSpPr>
          <p:cNvPr id="3" name="Sisällön paikkamerkki 2">
            <a:extLst>
              <a:ext uri="{FF2B5EF4-FFF2-40B4-BE49-F238E27FC236}">
                <a16:creationId xmlns:a16="http://schemas.microsoft.com/office/drawing/2014/main" id="{24AA88C3-B832-4AA6-8611-D367A0563CE5}"/>
              </a:ext>
            </a:extLst>
          </p:cNvPr>
          <p:cNvSpPr>
            <a:spLocks noGrp="1"/>
          </p:cNvSpPr>
          <p:nvPr>
            <p:ph idx="1"/>
          </p:nvPr>
        </p:nvSpPr>
        <p:spPr>
          <a:xfrm>
            <a:off x="925749" y="1253330"/>
            <a:ext cx="10515600" cy="4802029"/>
          </a:xfrm>
        </p:spPr>
        <p:txBody>
          <a:bodyPr/>
          <a:lstStyle/>
          <a:p>
            <a:pPr marL="0" lvl="0" indent="0" algn="l" rtl="0">
              <a:spcBef>
                <a:spcPts val="0"/>
              </a:spcBef>
              <a:spcAft>
                <a:spcPts val="0"/>
              </a:spcAft>
              <a:buNone/>
            </a:pPr>
            <a:r>
              <a:rPr lang="fi-FI" sz="2400" b="1" dirty="0"/>
              <a:t>Thomas </a:t>
            </a:r>
            <a:r>
              <a:rPr lang="fi-FI" sz="2400" b="1" dirty="0" err="1"/>
              <a:t>Hobbes</a:t>
            </a:r>
            <a:endParaRPr lang="fi-FI" sz="2400" b="1" dirty="0"/>
          </a:p>
          <a:p>
            <a:pPr marL="457200" lvl="0" indent="-342900" algn="l" rtl="0">
              <a:spcBef>
                <a:spcPts val="1600"/>
              </a:spcBef>
              <a:spcAft>
                <a:spcPts val="0"/>
              </a:spcAft>
              <a:buSzPts val="1800"/>
              <a:buChar char="●"/>
            </a:pPr>
            <a:r>
              <a:rPr lang="fi-FI" sz="2400" dirty="0"/>
              <a:t>Ihmiset ovat itsekkäitä mutta järkeviä.</a:t>
            </a:r>
          </a:p>
          <a:p>
            <a:pPr marL="457200" lvl="0" indent="-342900" algn="l" rtl="0">
              <a:spcBef>
                <a:spcPts val="0"/>
              </a:spcBef>
              <a:spcAft>
                <a:spcPts val="0"/>
              </a:spcAft>
              <a:buSzPts val="1800"/>
              <a:buChar char="●"/>
            </a:pPr>
            <a:r>
              <a:rPr lang="fi-FI" sz="2400" b="1" dirty="0"/>
              <a:t>Väkivaltaoikeuden rajaaminen valtiolle </a:t>
            </a:r>
            <a:r>
              <a:rPr lang="fi-FI" sz="2400" dirty="0"/>
              <a:t>turvaa yhteiskuntarauhan. </a:t>
            </a:r>
          </a:p>
          <a:p>
            <a:pPr marL="457200" lvl="0" indent="-342900" algn="l" rtl="0">
              <a:spcBef>
                <a:spcPts val="0"/>
              </a:spcBef>
              <a:spcAft>
                <a:spcPts val="0"/>
              </a:spcAft>
              <a:buSzPts val="1800"/>
              <a:buChar char="●"/>
            </a:pPr>
            <a:r>
              <a:rPr lang="fi-FI" sz="2400" dirty="0"/>
              <a:t>Valtiolla ei tule olla muita tehtäviä.</a:t>
            </a:r>
          </a:p>
          <a:p>
            <a:pPr marL="457200" lvl="0" indent="-342900" algn="l" rtl="0">
              <a:spcBef>
                <a:spcPts val="0"/>
              </a:spcBef>
              <a:spcAft>
                <a:spcPts val="0"/>
              </a:spcAft>
              <a:buSzPts val="1800"/>
              <a:buChar char="●"/>
            </a:pPr>
            <a:r>
              <a:rPr lang="fi-FI" sz="2400" u="sng" dirty="0"/>
              <a:t>Valtiota vastaan ei saa nousta</a:t>
            </a:r>
            <a:r>
              <a:rPr lang="fi-FI" sz="2400" dirty="0"/>
              <a:t>.</a:t>
            </a:r>
          </a:p>
          <a:p>
            <a:pPr marL="0" lvl="0" indent="0" algn="l" rtl="0">
              <a:spcBef>
                <a:spcPts val="0"/>
              </a:spcBef>
              <a:spcAft>
                <a:spcPts val="0"/>
              </a:spcAft>
              <a:buNone/>
            </a:pPr>
            <a:endParaRPr lang="fi-FI" sz="2400" b="1" dirty="0"/>
          </a:p>
          <a:p>
            <a:pPr marL="0" lvl="0" indent="0" algn="l" rtl="0">
              <a:spcBef>
                <a:spcPts val="0"/>
              </a:spcBef>
              <a:spcAft>
                <a:spcPts val="0"/>
              </a:spcAft>
              <a:buNone/>
            </a:pPr>
            <a:r>
              <a:rPr lang="fi-FI" sz="2400" b="1" dirty="0"/>
              <a:t>John Locke</a:t>
            </a:r>
          </a:p>
          <a:p>
            <a:pPr marL="457200" lvl="0" indent="-342900" algn="l" rtl="0">
              <a:spcBef>
                <a:spcPts val="1600"/>
              </a:spcBef>
              <a:spcAft>
                <a:spcPts val="0"/>
              </a:spcAft>
              <a:buSzPts val="1800"/>
              <a:buChar char="●"/>
            </a:pPr>
            <a:r>
              <a:rPr lang="fi-FI" sz="2400" dirty="0"/>
              <a:t>Ihmiset ovat luonnostaan hyväntahtoisia.</a:t>
            </a:r>
          </a:p>
          <a:p>
            <a:pPr marL="457200" lvl="0" indent="-342900" algn="l" rtl="0">
              <a:spcBef>
                <a:spcPts val="0"/>
              </a:spcBef>
              <a:spcAft>
                <a:spcPts val="0"/>
              </a:spcAft>
              <a:buSzPts val="1800"/>
              <a:buChar char="●"/>
            </a:pPr>
            <a:r>
              <a:rPr lang="fi-FI" sz="2400" dirty="0"/>
              <a:t>Joissain tilanteissa ihmisille tulee kuitenkin yhteenottoja, joiden selvittämiseen tarvitaan valtiota.</a:t>
            </a:r>
          </a:p>
          <a:p>
            <a:pPr marL="457200" lvl="0" indent="-342900" algn="l" rtl="0">
              <a:spcBef>
                <a:spcPts val="0"/>
              </a:spcBef>
              <a:spcAft>
                <a:spcPts val="0"/>
              </a:spcAft>
              <a:buSzPts val="1800"/>
              <a:buChar char="●"/>
            </a:pPr>
            <a:r>
              <a:rPr lang="fi-FI" sz="2400" b="1" dirty="0"/>
              <a:t>Valtion tulee turvata ihmisten perusoikeudet</a:t>
            </a:r>
            <a:r>
              <a:rPr lang="fi-FI" sz="2400" dirty="0"/>
              <a:t>, kuten oikeus elämään, vapauteen ja omaisuuteen.</a:t>
            </a:r>
          </a:p>
          <a:p>
            <a:pPr marL="457200" lvl="0" indent="-342900" algn="l" rtl="0">
              <a:spcBef>
                <a:spcPts val="0"/>
              </a:spcBef>
              <a:spcAft>
                <a:spcPts val="0"/>
              </a:spcAft>
              <a:buSzPts val="1800"/>
              <a:buChar char="●"/>
            </a:pPr>
            <a:r>
              <a:rPr lang="fi-FI" sz="2400" u="sng" dirty="0"/>
              <a:t>Valtiovaltaa vastaan saa kapinoida</a:t>
            </a:r>
            <a:r>
              <a:rPr lang="fi-FI" sz="2400" dirty="0"/>
              <a:t>.</a:t>
            </a:r>
          </a:p>
          <a:p>
            <a:endParaRPr lang="fi-FI" dirty="0"/>
          </a:p>
        </p:txBody>
      </p:sp>
    </p:spTree>
    <p:extLst>
      <p:ext uri="{BB962C8B-B14F-4D97-AF65-F5344CB8AC3E}">
        <p14:creationId xmlns:p14="http://schemas.microsoft.com/office/powerpoint/2010/main" val="3679049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B5857B7-DCB4-4065-8B3B-031F59FA63F8}"/>
              </a:ext>
            </a:extLst>
          </p:cNvPr>
          <p:cNvSpPr>
            <a:spLocks noGrp="1"/>
          </p:cNvSpPr>
          <p:nvPr>
            <p:ph type="title"/>
          </p:nvPr>
        </p:nvSpPr>
        <p:spPr/>
        <p:txBody>
          <a:bodyPr/>
          <a:lstStyle/>
          <a:p>
            <a:r>
              <a:rPr lang="fi" dirty="0"/>
              <a:t>Valtion tehtävät</a:t>
            </a:r>
            <a:endParaRPr lang="fi-FI" dirty="0"/>
          </a:p>
        </p:txBody>
      </p:sp>
      <p:sp>
        <p:nvSpPr>
          <p:cNvPr id="3" name="Sisällön paikkamerkki 2">
            <a:extLst>
              <a:ext uri="{FF2B5EF4-FFF2-40B4-BE49-F238E27FC236}">
                <a16:creationId xmlns:a16="http://schemas.microsoft.com/office/drawing/2014/main" id="{39B10876-92BE-4A56-A990-730227893120}"/>
              </a:ext>
            </a:extLst>
          </p:cNvPr>
          <p:cNvSpPr>
            <a:spLocks noGrp="1"/>
          </p:cNvSpPr>
          <p:nvPr>
            <p:ph idx="1"/>
          </p:nvPr>
        </p:nvSpPr>
        <p:spPr/>
        <p:txBody>
          <a:bodyPr/>
          <a:lstStyle/>
          <a:p>
            <a:pPr marL="571500" indent="-457200">
              <a:spcBef>
                <a:spcPts val="0"/>
              </a:spcBef>
              <a:buSzPct val="100000"/>
            </a:pPr>
            <a:r>
              <a:rPr lang="fi-FI" b="1" dirty="0"/>
              <a:t>Max Weberin </a:t>
            </a:r>
            <a:r>
              <a:rPr lang="fi-FI" dirty="0"/>
              <a:t>minimimääritelmän mukaan valtio on poliittinen organisaatio, jolla on </a:t>
            </a:r>
            <a:r>
              <a:rPr lang="fi-FI" b="1" dirty="0"/>
              <a:t>vakituista virkakuntaa ja yksinoikeus käyttää väkivaltaa sen rajojen määrittelemällä maantieteellisellä alueella</a:t>
            </a:r>
            <a:r>
              <a:rPr lang="fi-FI" dirty="0"/>
              <a:t>.</a:t>
            </a:r>
          </a:p>
          <a:p>
            <a:pPr marL="571500" indent="-457200">
              <a:spcBef>
                <a:spcPts val="0"/>
              </a:spcBef>
              <a:buSzPct val="100000"/>
            </a:pPr>
            <a:endParaRPr lang="fi-FI" dirty="0"/>
          </a:p>
          <a:p>
            <a:pPr marL="571500" indent="-457200">
              <a:spcBef>
                <a:spcPts val="0"/>
              </a:spcBef>
              <a:buSzPct val="100000"/>
            </a:pPr>
            <a:r>
              <a:rPr lang="fi-FI" dirty="0"/>
              <a:t>Valtion tehtäviksi voidaan katsoa myös</a:t>
            </a:r>
          </a:p>
          <a:p>
            <a:pPr marL="1485900" lvl="2" indent="-457200">
              <a:spcBef>
                <a:spcPts val="0"/>
              </a:spcBef>
              <a:buSzPct val="100000"/>
              <a:buFont typeface="Calibri" panose="020F0502020204030204" pitchFamily="34" charset="0"/>
              <a:buChar char="̶"/>
            </a:pPr>
            <a:r>
              <a:rPr lang="fi-FI" sz="2800" dirty="0"/>
              <a:t>yksilön oikeuksien  turvaaminen </a:t>
            </a:r>
          </a:p>
          <a:p>
            <a:pPr marL="1485900" lvl="2" indent="-457200">
              <a:spcBef>
                <a:spcPts val="0"/>
              </a:spcBef>
              <a:buSzPct val="100000"/>
              <a:buFont typeface="Calibri" panose="020F0502020204030204" pitchFamily="34" charset="0"/>
              <a:buChar char="̶"/>
            </a:pPr>
            <a:r>
              <a:rPr lang="fi-FI" sz="2800" dirty="0"/>
              <a:t>yleinen turvallisuuden ylläpitäminen</a:t>
            </a:r>
          </a:p>
          <a:p>
            <a:pPr marL="1485900" lvl="2" indent="-457200">
              <a:spcBef>
                <a:spcPts val="0"/>
              </a:spcBef>
              <a:buSzPct val="100000"/>
              <a:buFont typeface="Calibri" panose="020F0502020204030204" pitchFamily="34" charset="0"/>
              <a:buChar char="̶"/>
            </a:pPr>
            <a:r>
              <a:rPr lang="fi-FI" sz="2800" dirty="0"/>
              <a:t>tuomiovallan käyttäminen</a:t>
            </a:r>
          </a:p>
          <a:p>
            <a:pPr marL="1485900" lvl="2" indent="-457200">
              <a:spcBef>
                <a:spcPts val="0"/>
              </a:spcBef>
              <a:buSzPct val="100000"/>
              <a:buFont typeface="Calibri" panose="020F0502020204030204" pitchFamily="34" charset="0"/>
              <a:buChar char="̶"/>
            </a:pPr>
            <a:r>
              <a:rPr lang="fi-FI" sz="2800" dirty="0"/>
              <a:t>hyvinvoinnin turvaaminen.</a:t>
            </a:r>
          </a:p>
        </p:txBody>
      </p:sp>
    </p:spTree>
    <p:extLst>
      <p:ext uri="{BB962C8B-B14F-4D97-AF65-F5344CB8AC3E}">
        <p14:creationId xmlns:p14="http://schemas.microsoft.com/office/powerpoint/2010/main" val="3811534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fade">
                                      <p:cBhvr>
                                        <p:cTn id="34" dur="1000"/>
                                        <p:tgtEl>
                                          <p:spTgt spid="3">
                                            <p:txEl>
                                              <p:pRg st="6" end="6"/>
                                            </p:txEl>
                                          </p:spTgt>
                                        </p:tgtEl>
                                      </p:cBhvr>
                                    </p:animEffect>
                                    <p:anim calcmode="lin" valueType="num">
                                      <p:cBhvr>
                                        <p:cTn id="3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291E9D1-1B8D-4500-9CBA-307B2F8F15CC}"/>
              </a:ext>
            </a:extLst>
          </p:cNvPr>
          <p:cNvSpPr>
            <a:spLocks noGrp="1"/>
          </p:cNvSpPr>
          <p:nvPr>
            <p:ph type="title"/>
          </p:nvPr>
        </p:nvSpPr>
        <p:spPr/>
        <p:txBody>
          <a:bodyPr/>
          <a:lstStyle/>
          <a:p>
            <a:r>
              <a:rPr lang="fi" dirty="0"/>
              <a:t>Taito: Aineistotehtävät filosofian ylioppilaskirjoituksissa</a:t>
            </a:r>
            <a:endParaRPr lang="fi-FI" dirty="0"/>
          </a:p>
        </p:txBody>
      </p:sp>
      <p:sp>
        <p:nvSpPr>
          <p:cNvPr id="3" name="Sisällön paikkamerkki 2">
            <a:extLst>
              <a:ext uri="{FF2B5EF4-FFF2-40B4-BE49-F238E27FC236}">
                <a16:creationId xmlns:a16="http://schemas.microsoft.com/office/drawing/2014/main" id="{25087EE8-C85B-443D-B0AD-57BD39F35F05}"/>
              </a:ext>
            </a:extLst>
          </p:cNvPr>
          <p:cNvSpPr>
            <a:spLocks noGrp="1"/>
          </p:cNvSpPr>
          <p:nvPr>
            <p:ph idx="1"/>
          </p:nvPr>
        </p:nvSpPr>
        <p:spPr/>
        <p:txBody>
          <a:bodyPr/>
          <a:lstStyle/>
          <a:p>
            <a:pPr marL="457200" lvl="0" indent="-342900" algn="l" rtl="0">
              <a:spcBef>
                <a:spcPts val="0"/>
              </a:spcBef>
              <a:spcAft>
                <a:spcPts val="0"/>
              </a:spcAft>
              <a:buSzPts val="1800"/>
              <a:buChar char="●"/>
            </a:pPr>
            <a:r>
              <a:rPr lang="fi-FI" dirty="0"/>
              <a:t>Mahdollisia aineistoja: videot, kuvat (pilakuvat, sarjakuvat, meemit jne.), alkuperäistekstit</a:t>
            </a:r>
          </a:p>
          <a:p>
            <a:pPr marL="457200" lvl="0" indent="-342900" algn="l" rtl="0">
              <a:spcBef>
                <a:spcPts val="0"/>
              </a:spcBef>
              <a:spcAft>
                <a:spcPts val="0"/>
              </a:spcAft>
              <a:buSzPts val="1800"/>
              <a:buChar char="●"/>
            </a:pPr>
            <a:r>
              <a:rPr lang="fi-FI" dirty="0"/>
              <a:t>Oli aineisto mikä tahansa, muista liittää se johonkin filosofiseen kysymykseen.</a:t>
            </a:r>
          </a:p>
          <a:p>
            <a:pPr marL="457200" lvl="0" indent="-342900" algn="l" rtl="0">
              <a:spcBef>
                <a:spcPts val="0"/>
              </a:spcBef>
              <a:spcAft>
                <a:spcPts val="0"/>
              </a:spcAft>
              <a:buSzPts val="1800"/>
              <a:buChar char="●"/>
            </a:pPr>
            <a:r>
              <a:rPr lang="fi-FI" dirty="0"/>
              <a:t>Lue tarkkaan, mitä tehtävänannossa pyydetään tekemään (pohdi, analysoi, erittele, vertaile jne.).</a:t>
            </a:r>
          </a:p>
          <a:p>
            <a:pPr marL="457200" lvl="0" indent="-342900" algn="l" rtl="0">
              <a:spcBef>
                <a:spcPts val="0"/>
              </a:spcBef>
              <a:spcAft>
                <a:spcPts val="0"/>
              </a:spcAft>
              <a:buSzPts val="1800"/>
              <a:buChar char="●"/>
            </a:pPr>
            <a:r>
              <a:rPr lang="fi-FI" dirty="0"/>
              <a:t>Jäsennä varsinkin pitkät vastaukset ennen kirjoittamista esim. käsitekartan avulla tai ranskalaisin viivoin.</a:t>
            </a:r>
          </a:p>
        </p:txBody>
      </p:sp>
    </p:spTree>
    <p:extLst>
      <p:ext uri="{BB962C8B-B14F-4D97-AF65-F5344CB8AC3E}">
        <p14:creationId xmlns:p14="http://schemas.microsoft.com/office/powerpoint/2010/main" val="3706144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6962D6C-3924-462A-A395-1ACB988D9056}"/>
              </a:ext>
            </a:extLst>
          </p:cNvPr>
          <p:cNvSpPr>
            <a:spLocks noGrp="1"/>
          </p:cNvSpPr>
          <p:nvPr>
            <p:ph type="title"/>
          </p:nvPr>
        </p:nvSpPr>
        <p:spPr/>
        <p:txBody>
          <a:bodyPr/>
          <a:lstStyle/>
          <a:p>
            <a:r>
              <a:rPr lang="fi" dirty="0"/>
              <a:t>Taito: Aineistotehtävät filosofian ylioppilaskirjoituksissa</a:t>
            </a:r>
            <a:endParaRPr lang="fi-FI" dirty="0"/>
          </a:p>
        </p:txBody>
      </p:sp>
      <p:sp>
        <p:nvSpPr>
          <p:cNvPr id="3" name="Sisällön paikkamerkki 2">
            <a:extLst>
              <a:ext uri="{FF2B5EF4-FFF2-40B4-BE49-F238E27FC236}">
                <a16:creationId xmlns:a16="http://schemas.microsoft.com/office/drawing/2014/main" id="{14C76321-8C94-4B88-91FD-D69FDF07A482}"/>
              </a:ext>
            </a:extLst>
          </p:cNvPr>
          <p:cNvSpPr>
            <a:spLocks noGrp="1"/>
          </p:cNvSpPr>
          <p:nvPr>
            <p:ph idx="1"/>
          </p:nvPr>
        </p:nvSpPr>
        <p:spPr/>
        <p:txBody>
          <a:bodyPr/>
          <a:lstStyle/>
          <a:p>
            <a:pPr marL="457200" lvl="0" indent="-342900" algn="l" rtl="0">
              <a:spcBef>
                <a:spcPts val="0"/>
              </a:spcBef>
              <a:spcAft>
                <a:spcPts val="0"/>
              </a:spcAft>
              <a:buSzPts val="1800"/>
              <a:buChar char="●"/>
            </a:pPr>
            <a:r>
              <a:rPr lang="fi-FI" dirty="0"/>
              <a:t> Käytä aineiston kanssa apuna esim. seuraavia kysymyksiä:</a:t>
            </a:r>
          </a:p>
          <a:p>
            <a:pPr marL="596900" lvl="1" indent="0">
              <a:spcBef>
                <a:spcPts val="0"/>
              </a:spcBef>
              <a:buSzPts val="1400"/>
              <a:buNone/>
            </a:pPr>
            <a:r>
              <a:rPr lang="fi-FI" sz="2800" dirty="0"/>
              <a:t>- Mihin filosofiseen kysymykseen tai teemaan aineisto liittyy?</a:t>
            </a:r>
          </a:p>
          <a:p>
            <a:pPr marL="596900" lvl="1" indent="0">
              <a:spcBef>
                <a:spcPts val="0"/>
              </a:spcBef>
              <a:buSzPts val="1400"/>
              <a:buNone/>
            </a:pPr>
            <a:r>
              <a:rPr lang="fi-FI" sz="2800" dirty="0"/>
              <a:t>- Mihin filosofian osa-alueeseen aineisto liittyy?</a:t>
            </a:r>
          </a:p>
          <a:p>
            <a:pPr marL="596900" lvl="1" indent="0">
              <a:spcBef>
                <a:spcPts val="0"/>
              </a:spcBef>
              <a:buSzPts val="1400"/>
              <a:buNone/>
            </a:pPr>
            <a:r>
              <a:rPr lang="fi-FI" sz="2800" dirty="0"/>
              <a:t>- Mikä on aineiston konteksti eli asiayhteys?</a:t>
            </a:r>
          </a:p>
          <a:p>
            <a:pPr marL="1397000" lvl="2" indent="-342900" algn="l" rtl="0">
              <a:spcBef>
                <a:spcPts val="0"/>
              </a:spcBef>
              <a:spcAft>
                <a:spcPts val="0"/>
              </a:spcAft>
              <a:buSzPct val="100000"/>
            </a:pPr>
            <a:r>
              <a:rPr lang="fi-FI" sz="2800" dirty="0"/>
              <a:t>Edustaako se jonkin koulukunnan (esim. rationalistit, eksistentialistit, yhteiskuntasopimusteoreetikot) näkemystä?</a:t>
            </a:r>
          </a:p>
          <a:p>
            <a:pPr marL="1397000" lvl="2" indent="-342900" algn="l" rtl="0">
              <a:spcBef>
                <a:spcPts val="0"/>
              </a:spcBef>
              <a:spcAft>
                <a:spcPts val="0"/>
              </a:spcAft>
              <a:buSzPct val="100000"/>
            </a:pPr>
            <a:r>
              <a:rPr lang="fi-FI" sz="2800" dirty="0"/>
              <a:t>Miltä aikakaudelta (esim. antiikki, keskiaika, uuden ajan alku, nykyaika) se on?</a:t>
            </a:r>
          </a:p>
          <a:p>
            <a:pPr marL="1397000" lvl="2" indent="-342900" algn="l" rtl="0">
              <a:spcBef>
                <a:spcPts val="0"/>
              </a:spcBef>
              <a:spcAft>
                <a:spcPts val="0"/>
              </a:spcAft>
              <a:buSzPct val="100000"/>
            </a:pPr>
            <a:r>
              <a:rPr lang="fi-FI" sz="2800" dirty="0"/>
              <a:t>Mihin keskusteluun (esim. rationalismi−empirismi-kiista) se liittyy?</a:t>
            </a:r>
          </a:p>
          <a:p>
            <a:endParaRPr lang="fi-FI" dirty="0"/>
          </a:p>
        </p:txBody>
      </p:sp>
    </p:spTree>
    <p:extLst>
      <p:ext uri="{BB962C8B-B14F-4D97-AF65-F5344CB8AC3E}">
        <p14:creationId xmlns:p14="http://schemas.microsoft.com/office/powerpoint/2010/main" val="1095180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F259412-3FB6-43F9-BEB7-93CCC1E27310}"/>
              </a:ext>
            </a:extLst>
          </p:cNvPr>
          <p:cNvSpPr>
            <a:spLocks noGrp="1"/>
          </p:cNvSpPr>
          <p:nvPr>
            <p:ph type="title"/>
          </p:nvPr>
        </p:nvSpPr>
        <p:spPr/>
        <p:txBody>
          <a:bodyPr/>
          <a:lstStyle/>
          <a:p>
            <a:r>
              <a:rPr lang="fi" dirty="0"/>
              <a:t>Taito: Aineistotehtävät filosofian ylioppilaskirjoituksissa</a:t>
            </a:r>
            <a:endParaRPr lang="fi-FI" dirty="0"/>
          </a:p>
        </p:txBody>
      </p:sp>
      <p:sp>
        <p:nvSpPr>
          <p:cNvPr id="3" name="Sisällön paikkamerkki 2">
            <a:extLst>
              <a:ext uri="{FF2B5EF4-FFF2-40B4-BE49-F238E27FC236}">
                <a16:creationId xmlns:a16="http://schemas.microsoft.com/office/drawing/2014/main" id="{3A89D62F-3C3E-4B01-BC54-2837C278270A}"/>
              </a:ext>
            </a:extLst>
          </p:cNvPr>
          <p:cNvSpPr>
            <a:spLocks noGrp="1"/>
          </p:cNvSpPr>
          <p:nvPr>
            <p:ph idx="1"/>
          </p:nvPr>
        </p:nvSpPr>
        <p:spPr/>
        <p:txBody>
          <a:bodyPr/>
          <a:lstStyle/>
          <a:p>
            <a:pPr>
              <a:spcBef>
                <a:spcPts val="0"/>
              </a:spcBef>
            </a:pPr>
            <a:r>
              <a:rPr lang="fi-FI" dirty="0"/>
              <a:t>Voit harjoitella erityyppisiä yo-tehtäviä täällä: </a:t>
            </a:r>
            <a:r>
              <a:rPr lang="fi-FI" u="sng" dirty="0">
                <a:hlinkClick r:id="rId2">
                  <a:extLst>
                    <a:ext uri="{A12FA001-AC4F-418D-AE19-62706E023703}">
                      <ahyp:hlinkClr xmlns:ahyp="http://schemas.microsoft.com/office/drawing/2018/hyperlinkcolor" val="tx"/>
                    </a:ext>
                  </a:extLst>
                </a:hlinkClick>
              </a:rPr>
              <a:t>https://yle.fi/aihe/artikkeli/2016/02/26/filosofian-harjoitustehtavia-lukiolaisille</a:t>
            </a:r>
            <a:endParaRPr lang="fi-FI" dirty="0"/>
          </a:p>
          <a:p>
            <a:pPr>
              <a:spcBef>
                <a:spcPts val="1600"/>
              </a:spcBef>
            </a:pPr>
            <a:r>
              <a:rPr lang="fi-FI" dirty="0"/>
              <a:t>Kannattaa myös lukea sensorin vinkit täältä:</a:t>
            </a:r>
          </a:p>
          <a:p>
            <a:pPr marL="0" indent="0">
              <a:spcBef>
                <a:spcPts val="1600"/>
              </a:spcBef>
              <a:buNone/>
            </a:pPr>
            <a:r>
              <a:rPr lang="fi-FI" u="sng" dirty="0">
                <a:hlinkClick r:id="rId3">
                  <a:extLst>
                    <a:ext uri="{A12FA001-AC4F-418D-AE19-62706E023703}">
                      <ahyp:hlinkClr xmlns:ahyp="http://schemas.microsoft.com/office/drawing/2018/hyperlinkcolor" val="tx"/>
                    </a:ext>
                  </a:extLst>
                </a:hlinkClick>
              </a:rPr>
              <a:t>https://yle.fi/aihe/artikkeli/2016/04/28/filosofian-yo-kokeessa-voi-menettaa-pisteita-kirjoittamalla-turhuuksia-8</a:t>
            </a:r>
            <a:endParaRPr lang="fi-FI" dirty="0"/>
          </a:p>
          <a:p>
            <a:pPr>
              <a:spcBef>
                <a:spcPts val="1600"/>
              </a:spcBef>
            </a:pPr>
            <a:r>
              <a:rPr lang="fi-FI" dirty="0"/>
              <a:t>Viimeisimmät yo-kysymykset löydät täältä: </a:t>
            </a:r>
            <a:r>
              <a:rPr lang="fi-FI" u="sng" dirty="0">
                <a:hlinkClick r:id="rId4">
                  <a:extLst>
                    <a:ext uri="{A12FA001-AC4F-418D-AE19-62706E023703}">
                      <ahyp:hlinkClr xmlns:ahyp="http://schemas.microsoft.com/office/drawing/2018/hyperlinkcolor" val="tx"/>
                    </a:ext>
                  </a:extLst>
                </a:hlinkClick>
              </a:rPr>
              <a:t>https://yle.fi/aihe/artikkeli/2015/12/15/yo-kokeet-filosofia</a:t>
            </a:r>
            <a:endParaRPr lang="fi-FI" dirty="0"/>
          </a:p>
          <a:p>
            <a:pPr>
              <a:spcBef>
                <a:spcPts val="1600"/>
              </a:spcBef>
            </a:pPr>
            <a:r>
              <a:rPr lang="fi-FI" dirty="0"/>
              <a:t>Minkälaisia aineistoja niissä on ollut?</a:t>
            </a:r>
          </a:p>
          <a:p>
            <a:endParaRPr lang="fi-FI" dirty="0"/>
          </a:p>
        </p:txBody>
      </p:sp>
    </p:spTree>
    <p:extLst>
      <p:ext uri="{BB962C8B-B14F-4D97-AF65-F5344CB8AC3E}">
        <p14:creationId xmlns:p14="http://schemas.microsoft.com/office/powerpoint/2010/main" val="1689248424"/>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ukautettu suunnittelumalli">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Mukautettu suunnittelumalli">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0974581-4bbf-443e-902f-14073e9fb4f6" xsi:nil="true"/>
    <lcf76f155ced4ddcb4097134ff3c332f xmlns="f4750cce-e850-4c6e-b990-1a1612c71b4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Asiakirja" ma:contentTypeID="0x0101000779864A8E53F6459A7BFA8B82C39053" ma:contentTypeVersion="11" ma:contentTypeDescription="Luo uusi asiakirja." ma:contentTypeScope="" ma:versionID="ae284c7e5eef1f2e29b82cd30f72fc24">
  <xsd:schema xmlns:xsd="http://www.w3.org/2001/XMLSchema" xmlns:xs="http://www.w3.org/2001/XMLSchema" xmlns:p="http://schemas.microsoft.com/office/2006/metadata/properties" xmlns:ns2="f4750cce-e850-4c6e-b990-1a1612c71b49" xmlns:ns3="f0974581-4bbf-443e-902f-14073e9fb4f6" targetNamespace="http://schemas.microsoft.com/office/2006/metadata/properties" ma:root="true" ma:fieldsID="a755875a2f3ca324a7c49bc594a1c5db" ns2:_="" ns3:_="">
    <xsd:import namespace="f4750cce-e850-4c6e-b990-1a1612c71b49"/>
    <xsd:import namespace="f0974581-4bbf-443e-902f-14073e9fb4f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750cce-e850-4c6e-b990-1a1612c71b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Kuvien tunnisteet" ma:readOnly="false" ma:fieldId="{5cf76f15-5ced-4ddc-b409-7134ff3c332f}" ma:taxonomyMulti="true" ma:sspId="4d49524a-21d1-44ef-b988-918b9b433750"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0974581-4bbf-443e-902f-14073e9fb4f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8741ba6-63af-4df1-8658-072236ec27dc}" ma:internalName="TaxCatchAll" ma:showField="CatchAllData" ma:web="84800065-3590-4970-a684-5ccec33c54b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176DF73-6C1D-443D-8F9E-8455B102E7EC}">
  <ds:schemaRefs>
    <ds:schemaRef ds:uri="http://schemas.microsoft.com/office/2006/metadata/properties"/>
    <ds:schemaRef ds:uri="http://schemas.microsoft.com/office/infopath/2007/PartnerControls"/>
    <ds:schemaRef ds:uri="f0974581-4bbf-443e-902f-14073e9fb4f6"/>
    <ds:schemaRef ds:uri="f4750cce-e850-4c6e-b990-1a1612c71b49"/>
  </ds:schemaRefs>
</ds:datastoreItem>
</file>

<file path=customXml/itemProps2.xml><?xml version="1.0" encoding="utf-8"?>
<ds:datastoreItem xmlns:ds="http://schemas.openxmlformats.org/officeDocument/2006/customXml" ds:itemID="{678A1BE8-B99F-4AF6-96DB-32B3950194A9}">
  <ds:schemaRefs>
    <ds:schemaRef ds:uri="http://schemas.microsoft.com/sharepoint/v3/contenttype/forms"/>
  </ds:schemaRefs>
</ds:datastoreItem>
</file>

<file path=customXml/itemProps3.xml><?xml version="1.0" encoding="utf-8"?>
<ds:datastoreItem xmlns:ds="http://schemas.openxmlformats.org/officeDocument/2006/customXml" ds:itemID="{185E58D8-D60B-4C4C-B8EC-F17EFC12907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750cce-e850-4c6e-b990-1a1612c71b49"/>
    <ds:schemaRef ds:uri="f0974581-4bbf-443e-902f-14073e9fb4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448</TotalTime>
  <Words>432</Words>
  <Application>Microsoft Office PowerPoint</Application>
  <PresentationFormat>Laajakuva</PresentationFormat>
  <Paragraphs>45</Paragraphs>
  <Slides>7</Slides>
  <Notes>0</Notes>
  <HiddenSlides>0</HiddenSlides>
  <MMClips>0</MMClips>
  <ScaleCrop>false</ScaleCrop>
  <HeadingPairs>
    <vt:vector size="6" baseType="variant">
      <vt:variant>
        <vt:lpstr>Käytetyt fontit</vt:lpstr>
      </vt:variant>
      <vt:variant>
        <vt:i4>3</vt:i4>
      </vt:variant>
      <vt:variant>
        <vt:lpstr>Teema</vt:lpstr>
      </vt:variant>
      <vt:variant>
        <vt:i4>3</vt:i4>
      </vt:variant>
      <vt:variant>
        <vt:lpstr>Dian otsikot</vt:lpstr>
      </vt:variant>
      <vt:variant>
        <vt:i4>7</vt:i4>
      </vt:variant>
    </vt:vector>
  </HeadingPairs>
  <TitlesOfParts>
    <vt:vector size="13" baseType="lpstr">
      <vt:lpstr>Arial</vt:lpstr>
      <vt:lpstr>Calibri</vt:lpstr>
      <vt:lpstr>Calibri Light</vt:lpstr>
      <vt:lpstr>Office-teema</vt:lpstr>
      <vt:lpstr>Mukautettu suunnittelumalli</vt:lpstr>
      <vt:lpstr>1_Mukautettu suunnittelumalli</vt:lpstr>
      <vt:lpstr>PowerPoint-esitys</vt:lpstr>
      <vt:lpstr>Mitkä kaksi etua Locken mukaan ihmisellä on  valtiossa verrattuna luonnontilaan ilman yhteiskuntaa? </vt:lpstr>
      <vt:lpstr>Kaksi näkemystä valtiovallan oikeutuksesta</vt:lpstr>
      <vt:lpstr>Valtion tehtävät</vt:lpstr>
      <vt:lpstr>Taito: Aineistotehtävät filosofian ylioppilaskirjoituksissa</vt:lpstr>
      <vt:lpstr>Taito: Aineistotehtävät filosofian ylioppilaskirjoituksissa</vt:lpstr>
      <vt:lpstr>Taito: Aineistotehtävät filosofian ylioppilaskirjoituksissa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Riina Lahtinen</dc:creator>
  <cp:lastModifiedBy>Marja Valkama</cp:lastModifiedBy>
  <cp:revision>29</cp:revision>
  <dcterms:created xsi:type="dcterms:W3CDTF">2021-02-17T11:51:00Z</dcterms:created>
  <dcterms:modified xsi:type="dcterms:W3CDTF">2025-09-12T08:25:48Z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0x0101000779864A8E53F6459A7BFA8B82C39053</vt:lpwstr>
  </property>
</Properties>
</file>