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  <p:sldMasterId id="2147483673" r:id="rId6"/>
  </p:sldMasterIdLst>
  <p:notesMasterIdLst>
    <p:notesMasterId r:id="rId12"/>
  </p:notesMasterIdLst>
  <p:sldIdLst>
    <p:sldId id="285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64" autoAdjust="0"/>
    <p:restoredTop sz="96357" autoAdjust="0"/>
  </p:normalViewPr>
  <p:slideViewPr>
    <p:cSldViewPr snapToGrid="0">
      <p:cViewPr varScale="1">
        <p:scale>
          <a:sx n="63" d="100"/>
          <a:sy n="63" d="100"/>
        </p:scale>
        <p:origin x="92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22E3F3-E110-48E5-85D4-C1D1D940F29D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3F0C57-E36B-4AD8-8603-C0F4EAB396E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4521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B3F8E6C9-F2A0-45BC-AF77-F2F82785B5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3"/>
            <a:ext cx="12192717" cy="6857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076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9AF09D-301E-4C08-BD70-39E74C85E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79EC8B5-D691-4FE3-9A22-70E0FC9272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00504A2-7ADE-4D9E-BA32-D82A419BAA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0F75FCD-1AE4-46C7-97B3-3F1A266D10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7B00BD2-5847-4341-9B60-236759728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80AA0D4-21A3-43E2-8F7A-6C382E687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4898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8D2934-0CF8-4D0A-A6AC-0556F36A1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E934078-4D20-43A2-9389-4D46D7A625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81313D8-2109-48D4-9217-F11AA4A758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0E85DAF-4CB9-4408-9A55-B75CDBE3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B76B952-CFEF-457C-A6C3-BC93DA5AE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57171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EB36C5F-E930-4AA4-ADF9-5CA373D2A1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AAC42FC-D810-4BEB-8BDC-D785A095F8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390F11C-F14A-41C7-9A3F-C4D3638B6C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C4CC696-9881-4740-A5AD-9335262ED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F1DF7DB-7AFE-45D0-8B85-EF1EAACCE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122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D2EFB4-7A98-4450-B334-C2E79757CE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53FD2DD-A0CC-4966-B353-797E6EF685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6FCD876-8D5B-45B3-A6E8-A0363141CC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0565FA2-C4ED-4B04-BB41-5A8C87426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63D52F9-48C1-4A4E-B8C1-9819D4635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26029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FA30DB-8542-4D4C-814E-883F76312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24DCEC5-6D6F-4E83-85E6-A9B82A8CB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0D07BBF-71BB-487B-A0F2-3A93F79670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0EB01BB-D7F0-49E4-9AFB-9D67E3EE6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7A51E20-7E29-4BAD-B10E-C7F62156C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92804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E41DB8-8366-409C-BA7B-4FD385A6C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AC4A8D4-37A0-41E8-9C2A-231CDCE9D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0C08350-6DFA-40D3-949C-B3ED844F9F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3AAFCD8-41CF-4051-ADDB-917EF6E28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A23F48A-4E8B-49E0-B80F-B509214C3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46043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932BB2-0061-414D-9804-0439D80AB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0353AE-2F1D-4950-B7A8-9D89D273AB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C3997FF-40BC-4D4E-874E-DA4A96ECD4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6AD904C-97A4-4F9C-A70F-A6FABC89C9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8EBDBAD-527C-41E7-9C50-3723296A7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D277872-C2F7-48F3-9735-B60E8991E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74106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1952E4-920A-4F04-96D9-1B50E51BF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5078342-EA3C-4831-AF6C-8C0BEF9A05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62DA471-E3B5-4192-B075-BF7A4B7A31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DF34D29-60DD-4877-BBC3-39C8C9DE1B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6B52A42-97A9-4DCC-8EFB-9A6683EE79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70A5B96-9278-4CBB-BABA-88806EB91D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C7C0DFE1-293A-4216-9C1D-3547ECF60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2509F8C-44B7-4460-A4B5-DE7C61815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48551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C52014-B220-40F8-9345-58D90966D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C2600B3-9265-4EF2-86C4-FBB05BF041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A6F9E4E-2892-41A6-A5FD-C396E191C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2099284-559E-49FF-87A7-BC800DB60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39144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A5376D6-5B00-481C-B225-324CAC11843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0EA19002-9B3D-4E68-B130-9F87D14F8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6A6E460-2A0E-4DE1-8C8A-938CDFDC6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4607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67585F7E-E306-4912-A4F2-812B801F0E1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3"/>
            <a:ext cx="12192717" cy="6857597"/>
          </a:xfrm>
          <a:prstGeom prst="rect">
            <a:avLst/>
          </a:prstGeom>
        </p:spPr>
      </p:pic>
      <p:sp>
        <p:nvSpPr>
          <p:cNvPr id="4" name="Otsikko 1">
            <a:extLst>
              <a:ext uri="{FF2B5EF4-FFF2-40B4-BE49-F238E27FC236}">
                <a16:creationId xmlns:a16="http://schemas.microsoft.com/office/drawing/2014/main" id="{B3AEE822-CD48-42E0-9C11-3259B85FF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EE322E67-B8C6-43CC-BE3D-399C06E6A1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25745765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DFB3D9-096E-4845-9149-C79BC2688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540146E-1C0B-4DE9-9627-AFB0A411E7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C5C3DD7-21C7-40ED-92E9-73A97A0B65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C843414-F0EE-41B3-BA4C-5F668E01A5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2EAFEE0-4571-4458-A602-4F2A814E4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B711BD0-4526-4E3F-83F9-A99EB80CA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16370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DB1A93-5CBB-44F9-B993-120EF7EEF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CCDAA9FC-17D8-4645-98A7-4F896AD95B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B07366E-EC6B-42F4-9289-559781E4D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D5F1070-54B4-4579-9CBF-5975D10B67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82C78D2-2B57-4D74-BBC9-0AEFE30F6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F6F3171-7D0D-41D8-BC85-9522EB173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57576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F5C7F4-92BC-41A1-A41D-9007B970B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FF32AB1-3C53-49C1-93C7-4EB748B108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E8215D1-FD9C-4B80-B6EC-377361EEB5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6AE523E-9826-4ECA-84E8-B40E07313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B1E73BE-CEBB-4F3C-B689-DDA38D8F6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20974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EE900BB-366E-4F27-840D-AA3E10D9E4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6686B5C-F8B5-408A-B673-6CF8CCC7B6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3FBB6D7-0241-449D-9BB1-11BF485D06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78197AA-F6CC-47DB-A88F-BAFEBF27A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41F4EFA-DC67-4C6A-837D-546780799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89981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5D784E-DD33-4EEE-9B33-C8292A6BD8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A1E7894-2931-4155-82E9-9B2467EB68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88ECAED-EC38-4819-91F5-2031958A3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16A764-8AB4-429B-BCA7-27FD518A3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DE54DAD-CE4F-44BE-8516-D480766A8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24315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F91B76-A0C6-408D-B763-D239EB055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2EDEAD-7A00-4E06-A0BB-47FED736F3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F92D0B6-9038-49E7-8DC2-BEA1CA280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9FD5E03-F424-4129-9FC2-B3BA1BA5C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FB1C6B0-3540-4F94-95D7-4F8C8448A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108434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D0A9C3-2C78-419C-ACC7-A9AB32356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A6A5F29-F566-4614-AF7B-DEEE91E6F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4C16059-704B-45ED-8E7B-995A7077A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3E73652-1EEF-47B8-B7DD-3B5865D64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5330AD8-61FA-47DC-B369-F46098E14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225572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91960C-8EB7-463A-8722-98FA2BD73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85AC31B-1E8E-4B18-A7F8-8B28EBFE1C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DDB31FF-1D51-47A5-97CA-316BB0B0EE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BE2011D-D3D6-4313-B6DB-6D9C02187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18877FE-114E-47B0-A35D-FFFD58747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7AE26D1-5D3B-4E59-AEDF-EA2ADC319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87522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46EEF2-ECBB-44DF-BB85-9B3514ECE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B01DF64-272D-49D2-A643-5396F4005D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4EAA2A9-804E-4F8F-89D2-4108F4BEC8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9C4F727-D12A-44ED-A58D-E8B00865F1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392C50C-B5E4-481D-AF73-04E65966A9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9A2A08A-CFFA-4927-B056-B109375E6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809F169-D686-4E5D-9992-56A7EF93C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FF18907-A901-485C-B35A-6BE060BD9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970814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BE4699-FB43-459E-8399-19379D28B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5605585-9FD8-44C8-AAF2-B5403C99C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42337CD-32A0-4B2B-8E7B-4A49C1892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B9C32C3-4503-4357-A5E4-A57E981DF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1237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EA14AB-32B9-42B1-AC39-62E07B380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2FDB254-2FA4-4081-AE35-5ADD650E7C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EDD6DA5-4180-431E-AD04-B08A2C690FA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B102A9B-BD71-4FC8-A7A4-A49F16EC4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3E5F750-CB30-4172-BE3F-C6137BB96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F887A19-7970-4F4C-B5EE-22C5DE3823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3"/>
            <a:ext cx="12192717" cy="6857597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CCF7ADFC-2F17-45BF-9D6E-8269C6797FD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7" y="-1"/>
            <a:ext cx="12192717" cy="6857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250748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B5D98E5-C275-47C8-95D5-6ABA0CE26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B5AD964-B8C3-4443-A006-49AD98B7D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0803DF2-AB59-4A95-8749-FA5B816C5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01216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1D5008-03D0-46F3-93BC-DE4D2D343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A1A0AB-12C9-4270-8FEA-BBBB8E449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91D128F-1DAC-4AAF-88B5-04E60C3B12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6A224FB-428D-4648-82CE-C1DAF9607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F0FE88C-4911-46D8-95AD-B4018AFCA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5EE9819-7FCA-4DE2-BB3D-B4934579F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679489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A32B89-87CB-46C6-AE7C-225A89D78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E5A5DA60-EFAE-4C5A-A141-672930D651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D114402-B39F-41BC-8EFE-9C5E8B19B7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3FF1810-F0F8-49A6-BE3C-FD049C4B4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BDFE843-7836-44A0-9980-A1FF787CD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A2F0B61-7EC8-4F6D-B7B4-BF05780A7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92293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DFD46B-E98C-4037-99AC-6A2706501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50B3565-4EF4-401E-8599-DB66B13B1A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50B6698-F121-4901-8A6E-92EC241E9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BD61C23-B3BA-4DE3-976C-625B71A93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BD9933A-C1E3-4523-9C8E-4340ACF6B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23556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9543111-AC0D-494A-910B-937089F5DF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A252DB8-F143-44F1-910D-346EBC71AA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508FD1C-A865-468B-9278-786766BA5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3ED863D-17F4-459B-840C-DE01FDD0C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F153948-31A9-4C47-BA6E-3ED85071B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9655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A7DE72-4C4C-415E-A76F-DCE1E1399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36EBB24-28E7-4751-9D19-1E33B7490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F0BC12-6AE5-40E3-A76B-D112F3B0D1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0510F64-0B31-48F7-B1B8-0CF1DCEF3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D65D1E5-9A17-4CAD-BC41-6FF9580A9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6319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DF05DD-AD1A-4525-9B59-2433F8052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3E8A72B-AB29-4779-B1E9-1A6B286BBF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240A75D-6245-4C70-BCA3-BD9704F646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AA96D05-1394-4CB4-9A55-41EE84C4C9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738789E-E7F8-42DE-9FFA-F8F0AA9F8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B6FEADF-DF43-4A4E-89EE-03D716F18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86097A79-73EC-4E1F-94C0-CAF9724D4B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7" y="0"/>
            <a:ext cx="1219343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839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18B4BA-6247-45CE-8C4E-5CBFC0269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9021E7E-E5EB-4A89-B58D-614358070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A076187-8D22-48B6-AB5D-97FB63EBFD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F206FE3-6F9E-4D45-9F91-49F85DC6AE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AB126B3-0B1E-498D-8A4B-B8381653F0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A321929-39CA-4D3C-885E-80BAE6600C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08F77C9-1A4F-443A-854D-B56FC5648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020198F-9647-4C74-9BF5-151645DB3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8042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C6D9064-B38B-4DC3-92CF-A41A61352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DDA0641-ABB4-4F12-B289-AA34739041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1310BB2-7E79-4EE8-9007-B34FFE578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44D29A6-239E-49C5-A24A-F9A9843A6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6023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3383BE4-014C-4C2C-9830-070C15301A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B2BAE77-34C0-4179-A531-23695E922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D6F5691-6BCD-4EAC-96AF-EA00991E0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6020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AF5011-A5E7-4C9B-A95F-2252FC6A4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018C65-130F-4718-8D2B-442A97CF8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8DCE672-B994-49A4-9B15-D0F2314616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8E616C7-A2E3-4DEB-A37A-C183A0F2B1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78A3379-74F3-49D0-AA33-268AB2EFE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C60037E-0684-46D4-83F3-B0C89B7A1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021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95A88CEC-B302-40E4-830D-D303CBFBED28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7" y="0"/>
            <a:ext cx="1219343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574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2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483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7572A89-9006-43DB-9827-711161CC9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1F865CE-9C83-493A-B802-D4625874EC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C389895-1279-46C5-9F03-0651BD17CC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7397B0B-1C00-47DE-84CB-0109CB0734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8AFF816-DD10-4FF2-904C-CA92246179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4433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7E35831-77AB-437D-86C0-CB677C879D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0094"/>
            <a:ext cx="10515600" cy="1588127"/>
          </a:xfrm>
        </p:spPr>
        <p:txBody>
          <a:bodyPr>
            <a:spAutoFit/>
          </a:bodyPr>
          <a:lstStyle/>
          <a:p>
            <a:pPr mar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sz="5400" dirty="0"/>
              <a:t>2. Poliittisen filosofian suuret linjat</a:t>
            </a:r>
          </a:p>
          <a:p>
            <a:pPr mar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sz="5400" dirty="0"/>
              <a:t>Ydinsisällöt</a:t>
            </a:r>
          </a:p>
        </p:txBody>
      </p:sp>
    </p:spTree>
    <p:extLst>
      <p:ext uri="{BB962C8B-B14F-4D97-AF65-F5344CB8AC3E}">
        <p14:creationId xmlns:p14="http://schemas.microsoft.com/office/powerpoint/2010/main" val="1776654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74E71E4-0D14-48B0-AEDC-3AF3B5DD79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800" b="1" dirty="0"/>
              <a:t>Poliittinen filosofia: </a:t>
            </a:r>
          </a:p>
          <a:p>
            <a:pPr>
              <a:spcBef>
                <a:spcPts val="1600"/>
              </a:spcBef>
            </a:pPr>
            <a:r>
              <a:rPr lang="fi-FI" sz="2800" dirty="0"/>
              <a:t>taustalla antiikin kaupunkivaltion, </a:t>
            </a:r>
            <a:r>
              <a:rPr lang="fi-FI" sz="2800" i="1" dirty="0" err="1"/>
              <a:t>poliksen</a:t>
            </a:r>
            <a:r>
              <a:rPr lang="fi-FI" sz="2800" i="1" dirty="0"/>
              <a:t>,</a:t>
            </a:r>
            <a:r>
              <a:rPr lang="fi-FI" sz="2800" dirty="0"/>
              <a:t> yhteiselämän järjestäminen</a:t>
            </a:r>
          </a:p>
          <a:p>
            <a:pPr>
              <a:spcBef>
                <a:spcPts val="1600"/>
              </a:spcBef>
            </a:pPr>
            <a:r>
              <a:rPr lang="fi-FI" sz="2800" dirty="0"/>
              <a:t>tutkii ihmistä poliittisena olentona, valtion lakien luonnetta, tehtäviä ja oikeutusta sekä oikeudenmukaista hallintotapaa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i-FI" sz="28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800" b="1" dirty="0"/>
              <a:t>Yhteiskuntafilosofia:  </a:t>
            </a:r>
          </a:p>
          <a:p>
            <a:pPr>
              <a:spcBef>
                <a:spcPts val="1600"/>
              </a:spcBef>
            </a:pPr>
            <a:r>
              <a:rPr lang="fi-FI" sz="2800" dirty="0"/>
              <a:t>taustalla 1600-luvulla syntynyt yhteiskunnan ajatus</a:t>
            </a:r>
          </a:p>
          <a:p>
            <a:pPr>
              <a:spcBef>
                <a:spcPts val="1600"/>
              </a:spcBef>
              <a:spcAft>
                <a:spcPts val="1600"/>
              </a:spcAft>
            </a:pPr>
            <a:r>
              <a:rPr lang="fi-FI" sz="2800" dirty="0"/>
              <a:t>tutkii ihmisten sosiaalisuutta sen eri muodoissa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01737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A50607F5-9F08-4AAB-AA42-EF3D672975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8456" y="1099098"/>
            <a:ext cx="7795088" cy="5068137"/>
          </a:xfrm>
        </p:spPr>
      </p:pic>
    </p:spTree>
    <p:extLst>
      <p:ext uri="{BB962C8B-B14F-4D97-AF65-F5344CB8AC3E}">
        <p14:creationId xmlns:p14="http://schemas.microsoft.com/office/powerpoint/2010/main" val="1983815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468578-A2B6-4DA4-A977-0C2142D6E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Aristoteleen politiikka</a:t>
            </a:r>
            <a:endParaRPr lang="fi-FI" dirty="0">
              <a:solidFill>
                <a:srgbClr val="FF0000"/>
              </a:solidFill>
            </a:endParaRPr>
          </a:p>
        </p:txBody>
      </p:sp>
      <p:pic>
        <p:nvPicPr>
          <p:cNvPr id="5" name="Sisällön paikkamerkki 4" descr="Kuva, joka sisältää kohteen pöytä&#10;&#10;Kuvaus luotu automaattisesti">
            <a:extLst>
              <a:ext uri="{FF2B5EF4-FFF2-40B4-BE49-F238E27FC236}">
                <a16:creationId xmlns:a16="http://schemas.microsoft.com/office/drawing/2014/main" id="{9A9CB001-F5DB-4372-9C2E-EF0831B87E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156346"/>
            <a:ext cx="10515600" cy="2545307"/>
          </a:xfrm>
        </p:spPr>
      </p:pic>
    </p:spTree>
    <p:extLst>
      <p:ext uri="{BB962C8B-B14F-4D97-AF65-F5344CB8AC3E}">
        <p14:creationId xmlns:p14="http://schemas.microsoft.com/office/powerpoint/2010/main" val="1565233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1B3ED8-0A20-4AC2-8DDD-122685314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" dirty="0"/>
              <a:t>Taito</a:t>
            </a:r>
            <a:r>
              <a:rPr lang="fi"/>
              <a:t>: Yhteiskuntafilosofisten kysymysten esittäminen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CA7C3AD-7334-4556-9895-AB629ECA51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665824" cy="4351338"/>
          </a:xfrm>
        </p:spPr>
        <p:txBody>
          <a:bodyPr/>
          <a:lstStyle/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1800"/>
              <a:buChar char="●"/>
            </a:pPr>
            <a:r>
              <a:rPr lang="fi-FI" sz="2400" dirty="0" err="1"/>
              <a:t>Yheiskuntatieteissä</a:t>
            </a:r>
            <a:r>
              <a:rPr lang="fi-FI" sz="2400" dirty="0"/>
              <a:t> tutkitaan yhteiskuntaa ja sen ilmiöitä mm. havainnoimalla ja luokittelemalla havaintoja.</a:t>
            </a:r>
          </a:p>
          <a:p>
            <a:pPr marL="457200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1800"/>
              <a:buFont typeface="Arial" panose="020B0604020202020204" pitchFamily="34" charset="0"/>
              <a:buChar char="●"/>
            </a:pPr>
            <a:r>
              <a:rPr lang="fi-FI" sz="2400" dirty="0"/>
              <a:t>Yhteiskuntafilosofiassa pohditaan yhteiskuntaa koskevia asioita. Lähtökohtana on käsitteiden määrittely tai yhteiskuntatieteiden saavuttamat tulokset.</a:t>
            </a:r>
          </a:p>
          <a:p>
            <a:pPr marL="457200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1800"/>
              <a:buFont typeface="Arial" panose="020B0604020202020204" pitchFamily="34" charset="0"/>
              <a:buChar char="●"/>
            </a:pPr>
            <a:r>
              <a:rPr lang="fi-FI" sz="2400" dirty="0"/>
              <a:t>Esimerkkejä yhteiskuntafilosofisista kysymyksistä:</a:t>
            </a:r>
          </a:p>
          <a:p>
            <a:pPr marL="914400" lvl="1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1800"/>
              <a:buFont typeface="Arial" panose="020B0604020202020204" pitchFamily="34" charset="0"/>
              <a:buChar char="●"/>
            </a:pPr>
            <a:r>
              <a:rPr lang="fi-FI" dirty="0"/>
              <a:t>Kenelle valta kuuluu?</a:t>
            </a:r>
          </a:p>
          <a:p>
            <a:pPr marL="914400" lvl="1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1800"/>
              <a:buFont typeface="Arial" panose="020B0604020202020204" pitchFamily="34" charset="0"/>
              <a:buChar char="●"/>
            </a:pPr>
            <a:r>
              <a:rPr lang="fi-FI" dirty="0"/>
              <a:t>Miten sukupuoli vaikuttaa ihmisen asemaan yhteiskunnassa?</a:t>
            </a:r>
          </a:p>
          <a:p>
            <a:pPr marL="914400" lvl="1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1800"/>
              <a:buFont typeface="Arial" panose="020B0604020202020204" pitchFamily="34" charset="0"/>
              <a:buChar char="●"/>
            </a:pPr>
            <a:r>
              <a:rPr lang="fi-FI" dirty="0"/>
              <a:t>Miten syrjäytyminen määritellään?</a:t>
            </a:r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1800"/>
              <a:buChar char="●"/>
            </a:pPr>
            <a:r>
              <a:rPr lang="fi-FI" sz="2400" dirty="0"/>
              <a:t>Filosofiassa kysyminen on tärkeää. Kysymykset saavat ajattelemaan asioita uudella tavalla.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379205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779864A8E53F6459A7BFA8B82C39053" ma:contentTypeVersion="11" ma:contentTypeDescription="Luo uusi asiakirja." ma:contentTypeScope="" ma:versionID="ae284c7e5eef1f2e29b82cd30f72fc24">
  <xsd:schema xmlns:xsd="http://www.w3.org/2001/XMLSchema" xmlns:xs="http://www.w3.org/2001/XMLSchema" xmlns:p="http://schemas.microsoft.com/office/2006/metadata/properties" xmlns:ns2="f4750cce-e850-4c6e-b990-1a1612c71b49" xmlns:ns3="f0974581-4bbf-443e-902f-14073e9fb4f6" targetNamespace="http://schemas.microsoft.com/office/2006/metadata/properties" ma:root="true" ma:fieldsID="a755875a2f3ca324a7c49bc594a1c5db" ns2:_="" ns3:_="">
    <xsd:import namespace="f4750cce-e850-4c6e-b990-1a1612c71b49"/>
    <xsd:import namespace="f0974581-4bbf-443e-902f-14073e9fb4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750cce-e850-4c6e-b990-1a1612c71b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Kuvien tunnisteet" ma:readOnly="false" ma:fieldId="{5cf76f15-5ced-4ddc-b409-7134ff3c332f}" ma:taxonomyMulti="true" ma:sspId="4d49524a-21d1-44ef-b988-918b9b4337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974581-4bbf-443e-902f-14073e9fb4f6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38741ba6-63af-4df1-8658-072236ec27dc}" ma:internalName="TaxCatchAll" ma:showField="CatchAllData" ma:web="84800065-3590-4970-a684-5ccec33c54b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0974581-4bbf-443e-902f-14073e9fb4f6" xsi:nil="true"/>
    <lcf76f155ced4ddcb4097134ff3c332f xmlns="f4750cce-e850-4c6e-b990-1a1612c71b49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E810673-4E68-454B-8CB1-DF78FE64A17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750cce-e850-4c6e-b990-1a1612c71b49"/>
    <ds:schemaRef ds:uri="f0974581-4bbf-443e-902f-14073e9fb4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5938573-28CE-456D-807E-F1533B9176C9}">
  <ds:schemaRefs>
    <ds:schemaRef ds:uri="http://schemas.microsoft.com/office/2006/metadata/properties"/>
    <ds:schemaRef ds:uri="http://schemas.microsoft.com/office/infopath/2007/PartnerControls"/>
    <ds:schemaRef ds:uri="f0974581-4bbf-443e-902f-14073e9fb4f6"/>
    <ds:schemaRef ds:uri="f4750cce-e850-4c6e-b990-1a1612c71b49"/>
  </ds:schemaRefs>
</ds:datastoreItem>
</file>

<file path=customXml/itemProps3.xml><?xml version="1.0" encoding="utf-8"?>
<ds:datastoreItem xmlns:ds="http://schemas.openxmlformats.org/officeDocument/2006/customXml" ds:itemID="{607D5488-17B2-4E24-8936-06A8471FCC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492</TotalTime>
  <Words>112</Words>
  <Application>Microsoft Office PowerPoint</Application>
  <PresentationFormat>Laajakuva</PresentationFormat>
  <Paragraphs>18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3</vt:i4>
      </vt:variant>
      <vt:variant>
        <vt:lpstr>Dian otsikot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Mukautettu suunnittelumalli</vt:lpstr>
      <vt:lpstr>1_Mukautettu suunnittelumalli</vt:lpstr>
      <vt:lpstr>PowerPoint-esitys</vt:lpstr>
      <vt:lpstr>PowerPoint-esitys</vt:lpstr>
      <vt:lpstr>PowerPoint-esitys</vt:lpstr>
      <vt:lpstr>Aristoteleen politiikka</vt:lpstr>
      <vt:lpstr>Taito: Yhteiskuntafilosofisten kysymysten esittäminen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Riina Lahtinen</dc:creator>
  <cp:lastModifiedBy>Marja Valkama</cp:lastModifiedBy>
  <cp:revision>25</cp:revision>
  <dcterms:created xsi:type="dcterms:W3CDTF">2021-02-17T11:51:00Z</dcterms:created>
  <dcterms:modified xsi:type="dcterms:W3CDTF">2025-09-12T08:10:26Z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0x0101000779864A8E53F6459A7BFA8B82C39053</vt:lpwstr>
  </property>
</Properties>
</file>