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3" r:id="rId6"/>
  </p:sldMasterIdLst>
  <p:notesMasterIdLst>
    <p:notesMasterId r:id="rId13"/>
  </p:notesMasterIdLst>
  <p:sldIdLst>
    <p:sldId id="265" r:id="rId7"/>
    <p:sldId id="264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1F7F3-C6E3-4924-8F28-91E6F9EB8100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56FD6-3C1C-446C-8BD8-EAB2E75B30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89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B3F8E6C9-F2A0-45BC-AF77-F2F82785B5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07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9AF09D-301E-4C08-BD70-39E74C85E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9EC8B5-D691-4FE3-9A22-70E0FC927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00504A2-7ADE-4D9E-BA32-D82A419BA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F75FCD-1AE4-46C7-97B3-3F1A266D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B00BD2-5847-4341-9B60-23675972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0AA0D4-21A3-43E2-8F7A-6C382E687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89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8D2934-0CF8-4D0A-A6AC-0556F36A1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934078-4D20-43A2-9389-4D46D7A62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1313D8-2109-48D4-9217-F11AA4A75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E85DAF-4CB9-4408-9A55-B75CDBE3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76B952-CFEF-457C-A6C3-BC93DA5A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5717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EB36C5F-E930-4AA4-ADF9-5CA373D2A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AAC42FC-D810-4BEB-8BDC-D785A095F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90F11C-F14A-41C7-9A3F-C4D3638B6C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4CC696-9881-4740-A5AD-9335262ED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1DF7DB-7AFE-45D0-8B85-EF1EAACC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22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D2EFB4-7A98-4450-B334-C2E79757C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FD2DD-A0CC-4966-B353-797E6EF68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FCD876-8D5B-45B3-A6E8-A0363141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565FA2-C4ED-4B04-BB41-5A8C8742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3D52F9-48C1-4A4E-B8C1-9819D463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602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FA30DB-8542-4D4C-814E-883F7631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4DCEC5-6D6F-4E83-85E6-A9B82A8CB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D07BBF-71BB-487B-A0F2-3A93F796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EB01BB-D7F0-49E4-9AFB-9D67E3EE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A51E20-7E29-4BAD-B10E-C7F62156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9280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E41DB8-8366-409C-BA7B-4FD385A6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C4A8D4-37A0-41E8-9C2A-231CDCE9D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C08350-6DFA-40D3-949C-B3ED844F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AAFCD8-41CF-4051-ADDB-917EF6E2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23F48A-4E8B-49E0-B80F-B509214C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604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932BB2-0061-414D-9804-0439D80AB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0353AE-2F1D-4950-B7A8-9D89D273A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3997FF-40BC-4D4E-874E-DA4A96ECD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AD904C-97A4-4F9C-A70F-A6FABC89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EBDBAD-527C-41E7-9C50-3723296A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277872-C2F7-48F3-9735-B60E8991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410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52E4-920A-4F04-96D9-1B50E51BF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078342-EA3C-4831-AF6C-8C0BEF9A0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2DA471-E3B5-4192-B075-BF7A4B7A3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DF34D29-60DD-4877-BBC3-39C8C9DE1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6B52A42-97A9-4DCC-8EFB-9A6683EE7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70A5B96-9278-4CBB-BABA-88806EB9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7C0DFE1-293A-4216-9C1D-3547ECF6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2509F8C-44B7-4460-A4B5-DE7C61815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855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C52014-B220-40F8-9345-58D90966D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C2600B3-9265-4EF2-86C4-FBB05BF0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6F9E4E-2892-41A6-A5FD-C396E191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2099284-559E-49FF-87A7-BC800DB6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914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A5376D6-5B00-481C-B225-324CAC1184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EA19002-9B3D-4E68-B130-9F87D14F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6A6E460-2A0E-4DE1-8C8A-938CDFDC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60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7585F7E-E306-4912-A4F2-812B801F0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B3AEE822-CD48-42E0-9C11-3259B85FF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EE322E67-B8C6-43CC-BE3D-399C06E6A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574576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FB3D9-096E-4845-9149-C79BC2688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40146E-1C0B-4DE9-9627-AFB0A411E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C5C3DD7-21C7-40ED-92E9-73A97A0B6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843414-F0EE-41B3-BA4C-5F668E01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2EAFEE0-4571-4458-A602-4F2A814E4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711BD0-4526-4E3F-83F9-A99EB80C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637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B1A93-5CBB-44F9-B993-120EF7EEF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CDAA9FC-17D8-4645-98A7-4F896AD95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07366E-EC6B-42F4-9289-559781E4D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5F1070-54B4-4579-9CBF-5975D10B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82C78D2-2B57-4D74-BBC9-0AEFE30F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6F3171-7D0D-41D8-BC85-9522EB17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757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F5C7F4-92BC-41A1-A41D-9007B970B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F32AB1-3C53-49C1-93C7-4EB748B10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8215D1-FD9C-4B80-B6EC-377361EE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AE523E-9826-4ECA-84E8-B40E0731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1E73BE-CEBB-4F3C-B689-DDA38D8F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0974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EE900BB-366E-4F27-840D-AA3E10D9E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686B5C-F8B5-408A-B673-6CF8CCC7B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FBB6D7-0241-449D-9BB1-11BF485D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8197AA-F6CC-47DB-A88F-BAFEBF27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1F4EFA-DC67-4C6A-837D-546780799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89981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D784E-DD33-4EEE-9B33-C8292A6BD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A1E7894-2931-4155-82E9-9B2467EB6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8ECAED-EC38-4819-91F5-2031958A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16A764-8AB4-429B-BCA7-27FD518A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E54DAD-CE4F-44BE-8516-D480766A8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4315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F91B76-A0C6-408D-B763-D239EB05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2EDEAD-7A00-4E06-A0BB-47FED736F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92D0B6-9038-49E7-8DC2-BEA1CA28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FD5E03-F424-4129-9FC2-B3BA1BA5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B1C6B0-3540-4F94-95D7-4F8C8448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0843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D0A9C3-2C78-419C-ACC7-A9AB3235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6A5F29-F566-4614-AF7B-DEEE91E6F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C16059-704B-45ED-8E7B-995A7077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E73652-1EEF-47B8-B7DD-3B5865D64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330AD8-61FA-47DC-B369-F46098E1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2557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1960C-8EB7-463A-8722-98FA2BD73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5AC31B-1E8E-4B18-A7F8-8B28EBFE1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DDB31FF-1D51-47A5-97CA-316BB0B0E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E2011D-D3D6-4313-B6DB-6D9C0218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8877FE-114E-47B0-A35D-FFFD58747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AE26D1-5D3B-4E59-AEDF-EA2ADC31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52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46EEF2-ECBB-44DF-BB85-9B3514EC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01DF64-272D-49D2-A643-5396F4005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EAA2A9-804E-4F8F-89D2-4108F4BEC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9C4F727-D12A-44ED-A58D-E8B00865F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392C50C-B5E4-481D-AF73-04E65966A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A2A08A-CFFA-4927-B056-B109375E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809F169-D686-4E5D-9992-56A7EF93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F18907-A901-485C-B35A-6BE060BD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97081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E4699-FB43-459E-8399-19379D28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5605585-9FD8-44C8-AAF2-B5403C99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42337CD-32A0-4B2B-8E7B-4A49C1892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B9C32C3-4503-4357-A5E4-A57E981D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23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EA14AB-32B9-42B1-AC39-62E07B3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FDB254-2FA4-4081-AE35-5ADD650E7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DD6DA5-4180-431E-AD04-B08A2C69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102A9B-BD71-4FC8-A7A4-A49F16EC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E5F750-CB30-4172-BE3F-C6137BB9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2507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B5D98E5-C275-47C8-95D5-6ABA0CE26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B5AD964-B8C3-4443-A006-49AD98B7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0803DF2-AB59-4A95-8749-FA5B816C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1216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1D5008-03D0-46F3-93BC-DE4D2D343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A1A0AB-12C9-4270-8FEA-BBBB8E44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1D128F-1DAC-4AAF-88B5-04E60C3B1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A224FB-428D-4648-82CE-C1DAF9607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0FE88C-4911-46D8-95AD-B4018AFC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EE9819-7FCA-4DE2-BB3D-B4934579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67948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A32B89-87CB-46C6-AE7C-225A89D78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A5DA60-EFAE-4C5A-A141-672930D65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D114402-B39F-41BC-8EFE-9C5E8B19B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FF1810-F0F8-49A6-BE3C-FD049C4B4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DFE843-7836-44A0-9980-A1FF787C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2F0B61-7EC8-4F6D-B7B4-BF05780A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92293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DFD46B-E98C-4037-99AC-6A2706501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0B3565-4EF4-401E-8599-DB66B13B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0B6698-F121-4901-8A6E-92EC241E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D61C23-B3BA-4DE3-976C-625B71A93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D9933A-C1E3-4523-9C8E-4340ACF6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3556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9543111-AC0D-494A-910B-937089F5D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252DB8-F143-44F1-910D-346EBC71A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08FD1C-A865-468B-9278-786766BA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ED863D-17F4-459B-840C-DE01FDD0C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153948-31A9-4C47-BA6E-3ED85071B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65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7DE72-4C4C-415E-A76F-DCE1E139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6EBB24-28E7-4751-9D19-1E33B749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F0BC12-6AE5-40E3-A76B-D112F3B0D1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510F64-0B31-48F7-B1B8-0CF1DCEF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65D1E5-9A17-4CAD-BC41-6FF9580A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31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F05DD-AD1A-4525-9B59-2433F8052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E8A72B-AB29-4779-B1E9-1A6B286BBF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40A75D-6245-4C70-BCA3-BD9704F64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A96D05-1394-4CB4-9A55-41EE84C4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38789E-E7F8-42DE-9FFA-F8F0AA9F8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6FEADF-DF43-4A4E-89EE-03D716F1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83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8B4BA-6247-45CE-8C4E-5CBFC026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021E7E-E5EB-4A89-B58D-614358070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076187-8D22-48B6-AB5D-97FB63EBF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206FE3-6F9E-4D45-9F91-49F85DC6AE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AB126B3-0B1E-498D-8A4B-B8381653F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A321929-39CA-4D3C-885E-80BAE660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8F77C9-1A4F-443A-854D-B56FC564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20198F-9647-4C74-9BF5-151645DB3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04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D9064-B38B-4DC3-92CF-A41A6135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DA0641-ABB4-4F12-B289-AA347390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1310BB2-7E79-4EE8-9007-B34FFE57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44D29A6-239E-49C5-A24A-F9A9843A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2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3383BE4-014C-4C2C-9830-070C1530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2BAE77-34C0-4179-A531-23695E92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D6F5691-6BCD-4EAC-96AF-EA00991E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02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F5011-A5E7-4C9B-A95F-2252FC6A4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18C65-130F-4718-8D2B-442A97CF8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DCE672-B994-49A4-9B15-D0F231461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E616C7-A2E3-4DEB-A37A-C183A0F2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8A3379-74F3-49D0-AA33-268AB2EF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60037E-0684-46D4-83F3-B0C89B7A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2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95A88CEC-B302-40E4-830D-D303CBFBED2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7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48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572A89-9006-43DB-9827-711161CC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F865CE-9C83-493A-B802-D4625874E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389895-1279-46C5-9F03-0651BD17C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397B0B-1C00-47DE-84CB-0109CB073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AFF816-DD10-4FF2-904C-CA9224617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443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E35831-77AB-437D-86C0-CB677C879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0094"/>
            <a:ext cx="10515600" cy="1532727"/>
          </a:xfrm>
        </p:spPr>
        <p:txBody>
          <a:bodyPr>
            <a:spAutoFit/>
          </a:bodyPr>
          <a:lstStyle/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5200" dirty="0"/>
              <a:t>13. Aatteet ja yhteiskunta</a:t>
            </a: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5200" dirty="0"/>
              <a:t>Ydinsisällöt</a:t>
            </a:r>
          </a:p>
        </p:txBody>
      </p:sp>
    </p:spTree>
    <p:extLst>
      <p:ext uri="{BB962C8B-B14F-4D97-AF65-F5344CB8AC3E}">
        <p14:creationId xmlns:p14="http://schemas.microsoft.com/office/powerpoint/2010/main" val="2230610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506B6B-03E2-488E-B56D-3C6455595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Aate, maailmankatsomus ja ideologia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565632-451B-4C5C-B858-38BB5D929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b="1" dirty="0"/>
              <a:t>Aate</a:t>
            </a:r>
            <a:r>
              <a:rPr lang="fi-FI" dirty="0"/>
              <a:t> on käsitys siitä, mikä ihmisen elämässä on tavoittelemisen arvoista, minkälainen yhteiskunta mahdollistaisi tuon hyvän ja millä keinoilla se voitaisiin saavuttaa.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b="1" dirty="0"/>
              <a:t>Maailmankatsomus</a:t>
            </a:r>
            <a:r>
              <a:rPr lang="fi-FI" dirty="0"/>
              <a:t> on perustava näkemys todellisuudesta ja sen rakenteesta.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b="1" dirty="0"/>
              <a:t>Ideologia</a:t>
            </a:r>
            <a:r>
              <a:rPr lang="fi-FI" dirty="0"/>
              <a:t> </a:t>
            </a:r>
            <a:r>
              <a:rPr lang="fi-FI" b="1" dirty="0"/>
              <a:t>on aate</a:t>
            </a:r>
            <a:r>
              <a:rPr lang="fi-FI" dirty="0"/>
              <a:t>, ja erityisesti sellainen aate, joka ajaa vain näennäisesti yhteistä hyvää.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Ideologiakritiikki on aatteiden kritisoimista siitä, että ne </a:t>
            </a:r>
            <a:r>
              <a:rPr lang="fi-FI" b="1" dirty="0"/>
              <a:t>esiintyvät hyvän nimissä, mutta tosiasiassa </a:t>
            </a:r>
            <a:r>
              <a:rPr lang="fi-FI" dirty="0"/>
              <a:t>vain toimivat vallankäytön ja sorron oikeutuksena.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781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0E4C4D95-D1F8-4B97-AD6A-59F32B9C2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656" y="1828661"/>
            <a:ext cx="9548687" cy="3200677"/>
          </a:xfrm>
          <a:prstGeom prst="rect">
            <a:avLst/>
          </a:prstGeom>
        </p:spPr>
      </p:pic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391224B5-68D6-4A37-88FD-15847B3D5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277280D9-A95B-4219-875D-9C1BE0C06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2514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E963FFF8-AF97-40C5-8BA6-5A7C17C06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488C6067-4356-46C7-ABA6-A72ADE36A5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027906"/>
            <a:ext cx="10531114" cy="4398667"/>
          </a:xfrm>
        </p:spPr>
      </p:pic>
    </p:spTree>
    <p:extLst>
      <p:ext uri="{BB962C8B-B14F-4D97-AF65-F5344CB8AC3E}">
        <p14:creationId xmlns:p14="http://schemas.microsoft.com/office/powerpoint/2010/main" val="2379043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isällön paikkamerkki 8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3534CB7F-5598-4F4C-BBAB-F855479077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383" y="850984"/>
            <a:ext cx="8601233" cy="5156031"/>
          </a:xfrm>
        </p:spPr>
      </p:pic>
      <p:sp>
        <p:nvSpPr>
          <p:cNvPr id="7" name="Otsikko 6">
            <a:extLst>
              <a:ext uri="{FF2B5EF4-FFF2-40B4-BE49-F238E27FC236}">
                <a16:creationId xmlns:a16="http://schemas.microsoft.com/office/drawing/2014/main" id="{3015F280-305E-4074-B250-3BC3FB47C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060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85B3D3-CDAD-4AB2-9D43-5DA33E918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033769" cy="1325563"/>
          </a:xfrm>
        </p:spPr>
        <p:txBody>
          <a:bodyPr/>
          <a:lstStyle/>
          <a:p>
            <a:r>
              <a:rPr lang="fi" dirty="0"/>
              <a:t>Taito: Kuunteleminen ja muiden näkemysten ymmärtäminen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2943C6-9917-423A-9318-DA06C2955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marL="628650" lvl="0" indent="-514350" algn="l" rtl="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fi-FI" dirty="0"/>
              <a:t>Kuuntele. Kritisoi vasta kuunneltuasi aidosti, mitä toinen haluaa sanoa.</a:t>
            </a:r>
          </a:p>
          <a:p>
            <a:pPr marL="628650" lvl="0" indent="-514350" algn="l" rtl="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fi-FI" dirty="0"/>
              <a:t>Yritä ymmärtää. Käytä </a:t>
            </a:r>
            <a:r>
              <a:rPr lang="fi-FI" b="1" dirty="0"/>
              <a:t>hyvänsuopuuden periaatetta </a:t>
            </a:r>
            <a:r>
              <a:rPr lang="fi-FI" dirty="0"/>
              <a:t>lähtökohtana.</a:t>
            </a:r>
          </a:p>
          <a:p>
            <a:pPr marL="628650" lvl="0" indent="-514350" algn="l" rtl="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fi-FI" dirty="0"/>
              <a:t>Tunnista omat ennakkokäsityksesi. Miten ennakkokäsityksesi vaikuttaa siihen, miten tulkitset muiden argumentit?</a:t>
            </a:r>
          </a:p>
          <a:p>
            <a:pPr marL="628650" lvl="0" indent="-514350" algn="l" rtl="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fi-FI" dirty="0"/>
              <a:t>Testaa, ymmärsitkö oikein. Kerro, miten ymmärsit asian, ja varmista oliko tulkintasi oikea. Esitä lisäkysymyksiä, jos toisen kanta jää epäselväksi.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5013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C62E16-54BC-412C-ACCF-B42868DA373E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f4750cce-e850-4c6e-b990-1a1612c71b49"/>
  </ds:schemaRefs>
</ds:datastoreItem>
</file>

<file path=customXml/itemProps2.xml><?xml version="1.0" encoding="utf-8"?>
<ds:datastoreItem xmlns:ds="http://schemas.openxmlformats.org/officeDocument/2006/customXml" ds:itemID="{C7DFD68F-E4E4-4748-9B79-043FB3DC17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33DD88-6D97-414E-8332-D1435A8A51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750cce-e850-4c6e-b990-1a1612c71b49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</TotalTime>
  <Words>148</Words>
  <Application>Microsoft Office PowerPoint</Application>
  <PresentationFormat>Laajakuva</PresentationFormat>
  <Paragraphs>12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Mukautettu suunnittelumalli</vt:lpstr>
      <vt:lpstr>1_Mukautettu suunnittelumalli</vt:lpstr>
      <vt:lpstr>PowerPoint-esitys</vt:lpstr>
      <vt:lpstr>Aate, maailmankatsomus ja ideologia</vt:lpstr>
      <vt:lpstr>PowerPoint-esitys</vt:lpstr>
      <vt:lpstr>PowerPoint-esitys</vt:lpstr>
      <vt:lpstr>PowerPoint-esitys</vt:lpstr>
      <vt:lpstr>Taito: Kuunteleminen ja muiden näkemysten ymmärtäminen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Riina Lahtinen</dc:creator>
  <cp:lastModifiedBy>Marja Valkama</cp:lastModifiedBy>
  <cp:revision>28</cp:revision>
  <dcterms:created xsi:type="dcterms:W3CDTF">2021-02-17T11:51:00Z</dcterms:created>
  <dcterms:modified xsi:type="dcterms:W3CDTF">2025-09-12T10:21:14Z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