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  <p:sldMasterId id="2147483673" r:id="rId6"/>
  </p:sldMasterIdLst>
  <p:notesMasterIdLst>
    <p:notesMasterId r:id="rId14"/>
  </p:notesMasterIdLst>
  <p:sldIdLst>
    <p:sldId id="307" r:id="rId7"/>
    <p:sldId id="266" r:id="rId8"/>
    <p:sldId id="308" r:id="rId9"/>
    <p:sldId id="267" r:id="rId10"/>
    <p:sldId id="268" r:id="rId11"/>
    <p:sldId id="269" r:id="rId12"/>
    <p:sldId id="277" r:id="rId1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3" d="100"/>
          <a:sy n="63" d="100"/>
        </p:scale>
        <p:origin x="7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BF0378-2249-4456-89D9-CEBB2C91660E}" type="datetimeFigureOut">
              <a:rPr lang="fi-FI" smtClean="0"/>
              <a:t>18.9.2025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84934E-4659-47A6-A776-CB8B5982974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198424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1b1e3dda77_0_2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1b1e3dda77_0_2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>
            <a:extLst>
              <a:ext uri="{FF2B5EF4-FFF2-40B4-BE49-F238E27FC236}">
                <a16:creationId xmlns:a16="http://schemas.microsoft.com/office/drawing/2014/main" id="{B3F8E6C9-F2A0-45BC-AF77-F2F82785B50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3"/>
            <a:ext cx="12192717" cy="6857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00761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B9AF09D-301E-4C08-BD70-39E74C85E2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279EC8B5-D691-4FE3-9A22-70E0FC9272A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300504A2-7ADE-4D9E-BA32-D82A419BAA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C0F75FCD-1AE4-46C7-97B3-3F1A266D10E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C7F4049-D1C9-4F45-B72A-F7AA8C14AB5B}" type="datetimeFigureOut">
              <a:rPr lang="fi-FI" smtClean="0"/>
              <a:t>18.9.2025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07B00BD2-5847-4341-9B60-236759728E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80AA0D4-21A3-43E2-8F7A-6C382E687E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0619F-F02A-4BC9-9E97-97633BC789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64898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08D2934-0CF8-4D0A-A6AC-0556F36A18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1E934078-4D20-43A2-9389-4D46D7A625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81313D8-2109-48D4-9217-F11AA4A758D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C7F4049-D1C9-4F45-B72A-F7AA8C14AB5B}" type="datetimeFigureOut">
              <a:rPr lang="fi-FI" smtClean="0"/>
              <a:t>18.9.2025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0E85DAF-4CB9-4408-9A55-B75CDBE3E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B76B952-CFEF-457C-A6C3-BC93DA5AEA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0619F-F02A-4BC9-9E97-97633BC789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957171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7EB36C5F-E930-4AA4-ADF9-5CA373D2A10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3AAC42FC-D810-4BEB-8BDC-D785A095F8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390F11C-F14A-41C7-9A3F-C4D3638B6C1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C7F4049-D1C9-4F45-B72A-F7AA8C14AB5B}" type="datetimeFigureOut">
              <a:rPr lang="fi-FI" smtClean="0"/>
              <a:t>18.9.2025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C4CC696-9881-4740-A5AD-9335262ED7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F1DF7DB-7AFE-45D0-8B85-EF1EAACCE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0619F-F02A-4BC9-9E97-97633BC789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11222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>
            <a:extLst>
              <a:ext uri="{FF2B5EF4-FFF2-40B4-BE49-F238E27FC236}">
                <a16:creationId xmlns:a16="http://schemas.microsoft.com/office/drawing/2014/main" id="{32BA667F-6E5A-4261-B41D-7165F54B982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03"/>
            <a:ext cx="12192000" cy="6857194"/>
          </a:xfrm>
          <a:prstGeom prst="rect">
            <a:avLst/>
          </a:prstGeom>
        </p:spPr>
      </p:pic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algn="r"/>
            <a:fld id="{00000000-1234-1234-1234-123412341234}" type="slidenum">
              <a:rPr lang="fi" smtClean="0"/>
              <a:pPr algn="r"/>
              <a:t>‹#›</a:t>
            </a:fld>
            <a:endParaRPr lang="fi"/>
          </a:p>
        </p:txBody>
      </p:sp>
    </p:spTree>
    <p:extLst>
      <p:ext uri="{BB962C8B-B14F-4D97-AF65-F5344CB8AC3E}">
        <p14:creationId xmlns:p14="http://schemas.microsoft.com/office/powerpoint/2010/main" val="32653896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7D2EFB4-7A98-4450-B334-C2E79757CE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A53FD2DD-A0CC-4966-B353-797E6EF685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6FCD876-8D5B-45B3-A6E8-A0363141CCE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B20A8B4-71C5-4554-A131-6CA1A4CFD104}" type="datetimeFigureOut">
              <a:rPr lang="fi-FI" smtClean="0"/>
              <a:t>18.9.2025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0565FA2-C4ED-4B04-BB41-5A8C874264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63D52F9-48C1-4A4E-B8C1-9819D4635B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74564FA-1380-49BA-989C-53FFAF348A9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326029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1FA30DB-8542-4D4C-814E-883F76312C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24DCEC5-6D6F-4E83-85E6-A9B82A8CB4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0D07BBF-71BB-487B-A0F2-3A93F796703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B20A8B4-71C5-4554-A131-6CA1A4CFD104}" type="datetimeFigureOut">
              <a:rPr lang="fi-FI" smtClean="0"/>
              <a:t>18.9.2025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0EB01BB-D7F0-49E4-9AFB-9D67E3EE6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7A51E20-7E29-4BAD-B10E-C7F62156C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74564FA-1380-49BA-989C-53FFAF348A9E}" type="slidenum">
              <a:rPr lang="fi-FI" smtClean="0"/>
              <a:t>‹#›</a:t>
            </a:fld>
            <a:endParaRPr lang="fi-FI"/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5F74443E-F182-45A5-8DA6-BFD1E4A72F0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17" y="0"/>
            <a:ext cx="12192717" cy="6857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92804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AE41DB8-8366-409C-BA7B-4FD385A6C4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AC4A8D4-37A0-41E8-9C2A-231CDCE9D3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0C08350-6DFA-40D3-949C-B3ED844F9FC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B20A8B4-71C5-4554-A131-6CA1A4CFD104}" type="datetimeFigureOut">
              <a:rPr lang="fi-FI" smtClean="0"/>
              <a:t>18.9.2025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3AAFCD8-41CF-4051-ADDB-917EF6E287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A23F48A-4E8B-49E0-B80F-B509214C3D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74564FA-1380-49BA-989C-53FFAF348A9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246043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3932BB2-0061-414D-9804-0439D80AB8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20353AE-2F1D-4950-B7A8-9D89D273AB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C3997FF-40BC-4D4E-874E-DA4A96ECD4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36AD904C-97A4-4F9C-A70F-A6FABC89C91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B20A8B4-71C5-4554-A131-6CA1A4CFD104}" type="datetimeFigureOut">
              <a:rPr lang="fi-FI" smtClean="0"/>
              <a:t>18.9.2025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18EBDBAD-527C-41E7-9C50-3723296A7D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D277872-C2F7-48F3-9735-B60E8991E5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74564FA-1380-49BA-989C-53FFAF348A9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874106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91952E4-920A-4F04-96D9-1B50E51BF3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5078342-EA3C-4831-AF6C-8C0BEF9A05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62DA471-E3B5-4192-B075-BF7A4B7A31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EDF34D29-60DD-4877-BBC3-39C8C9DE1B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B6B52A42-97A9-4DCC-8EFB-9A6683EE79C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270A5B96-9278-4CBB-BABA-88806EB91DE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B20A8B4-71C5-4554-A131-6CA1A4CFD104}" type="datetimeFigureOut">
              <a:rPr lang="fi-FI" smtClean="0"/>
              <a:t>18.9.2025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C7C0DFE1-293A-4216-9C1D-3547ECF60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72509F8C-44B7-4460-A4B5-DE7C61815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74564FA-1380-49BA-989C-53FFAF348A9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6485511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7C52014-B220-40F8-9345-58D90966D7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2C2600B3-9265-4EF2-86C4-FBB05BF0412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B20A8B4-71C5-4554-A131-6CA1A4CFD104}" type="datetimeFigureOut">
              <a:rPr lang="fi-FI" smtClean="0"/>
              <a:t>18.9.2025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A6F9E4E-2892-41A6-A5FD-C396E191C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F2099284-559E-49FF-87A7-BC800DB600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74564FA-1380-49BA-989C-53FFAF348A9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739144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>
            <a:extLst>
              <a:ext uri="{FF2B5EF4-FFF2-40B4-BE49-F238E27FC236}">
                <a16:creationId xmlns:a16="http://schemas.microsoft.com/office/drawing/2014/main" id="{67585F7E-E306-4912-A4F2-812B801F0E1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3"/>
            <a:ext cx="12192717" cy="6857597"/>
          </a:xfrm>
          <a:prstGeom prst="rect">
            <a:avLst/>
          </a:prstGeom>
        </p:spPr>
      </p:pic>
      <p:sp>
        <p:nvSpPr>
          <p:cNvPr id="4" name="Otsikko 1">
            <a:extLst>
              <a:ext uri="{FF2B5EF4-FFF2-40B4-BE49-F238E27FC236}">
                <a16:creationId xmlns:a16="http://schemas.microsoft.com/office/drawing/2014/main" id="{B3AEE822-CD48-42E0-9C11-3259B85FFA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5" name="Sisällön paikkamerkki 2">
            <a:extLst>
              <a:ext uri="{FF2B5EF4-FFF2-40B4-BE49-F238E27FC236}">
                <a16:creationId xmlns:a16="http://schemas.microsoft.com/office/drawing/2014/main" id="{EE322E67-B8C6-43CC-BE3D-399C06E6A1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257457650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FA5376D6-5B00-481C-B225-324CAC11843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B20A8B4-71C5-4554-A131-6CA1A4CFD104}" type="datetimeFigureOut">
              <a:rPr lang="fi-FI" smtClean="0"/>
              <a:t>18.9.2025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0EA19002-9B3D-4E68-B130-9F87D14F81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76A6E460-2A0E-4DE1-8C8A-938CDFDC6B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74564FA-1380-49BA-989C-53FFAF348A9E}" type="slidenum">
              <a:rPr lang="fi-FI" smtClean="0"/>
              <a:t>‹#›</a:t>
            </a:fld>
            <a:endParaRPr lang="fi-FI"/>
          </a:p>
        </p:txBody>
      </p:sp>
      <p:pic>
        <p:nvPicPr>
          <p:cNvPr id="6" name="Kuva 5">
            <a:extLst>
              <a:ext uri="{FF2B5EF4-FFF2-40B4-BE49-F238E27FC236}">
                <a16:creationId xmlns:a16="http://schemas.microsoft.com/office/drawing/2014/main" id="{5CD1D71E-7531-4846-8BE3-66E21845928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17" y="0"/>
            <a:ext cx="1219343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460752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4DFB3D9-096E-4845-9149-C79BC26880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540146E-1C0B-4DE9-9627-AFB0A411E7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3C5C3DD7-21C7-40ED-92E9-73A97A0B65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7C843414-F0EE-41B3-BA4C-5F668E01A5C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B20A8B4-71C5-4554-A131-6CA1A4CFD104}" type="datetimeFigureOut">
              <a:rPr lang="fi-FI" smtClean="0"/>
              <a:t>18.9.2025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2EAFEE0-4571-4458-A602-4F2A814E48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BB711BD0-4526-4E3F-83F9-A99EB80CAB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74564FA-1380-49BA-989C-53FFAF348A9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6163700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8DB1A93-5CBB-44F9-B993-120EF7EEF8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CCDAA9FC-17D8-4645-98A7-4F896AD95B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0B07366E-EC6B-42F4-9289-559781E4D5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1D5F1070-54B4-4579-9CBF-5975D10B67D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B20A8B4-71C5-4554-A131-6CA1A4CFD104}" type="datetimeFigureOut">
              <a:rPr lang="fi-FI" smtClean="0"/>
              <a:t>18.9.2025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82C78D2-2B57-4D74-BBC9-0AEFE30F6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CF6F3171-7D0D-41D8-BC85-9522EB1732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74564FA-1380-49BA-989C-53FFAF348A9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5575765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4F5C7F4-92BC-41A1-A41D-9007B970B8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FFF32AB1-3C53-49C1-93C7-4EB748B108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E8215D1-FD9C-4B80-B6EC-377361EEB54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B20A8B4-71C5-4554-A131-6CA1A4CFD104}" type="datetimeFigureOut">
              <a:rPr lang="fi-FI" smtClean="0"/>
              <a:t>18.9.2025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6AE523E-9826-4ECA-84E8-B40E07313A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B1E73BE-CEBB-4F3C-B689-DDA38D8F67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74564FA-1380-49BA-989C-53FFAF348A9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3209749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EEE900BB-366E-4F27-840D-AA3E10D9E4F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36686B5C-F8B5-408A-B673-6CF8CCC7B6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3FBB6D7-0241-449D-9BB1-11BF485D06B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B20A8B4-71C5-4554-A131-6CA1A4CFD104}" type="datetimeFigureOut">
              <a:rPr lang="fi-FI" smtClean="0"/>
              <a:t>18.9.2025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78197AA-F6CC-47DB-A88F-BAFEBF27A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41F4EFA-DC67-4C6A-837D-546780799C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74564FA-1380-49BA-989C-53FFAF348A9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5899815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25D784E-DD33-4EEE-9B33-C8292A6BD8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FA1E7894-2931-4155-82E9-9B2467EB68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88ECAED-EC38-4819-91F5-2031958A3E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89896-E694-46ED-862E-CCB1C9932ECC}" type="datetimeFigureOut">
              <a:rPr lang="fi-FI" smtClean="0"/>
              <a:t>18.9.2025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616A764-8AB4-429B-BCA7-27FD518A37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DE54DAD-CE4F-44BE-8516-D480766A8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78A2E-AEC1-4A4C-A347-1C72A44E7E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243151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2F91B76-A0C6-408D-B763-D239EB0551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F2EDEAD-7A00-4E06-A0BB-47FED736F3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F92D0B6-9038-49E7-8DC2-BEA1CA2803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89896-E694-46ED-862E-CCB1C9932ECC}" type="datetimeFigureOut">
              <a:rPr lang="fi-FI" smtClean="0"/>
              <a:t>18.9.2025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9FD5E03-F424-4129-9FC2-B3BA1BA5CB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FB1C6B0-3540-4F94-95D7-4F8C8448A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78A2E-AEC1-4A4C-A347-1C72A44E7E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2108434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5D0A9C3-2C78-419C-ACC7-A9AB323565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A6A5F29-F566-4614-AF7B-DEEE91E6F3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4C16059-704B-45ED-8E7B-995A7077AF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89896-E694-46ED-862E-CCB1C9932ECC}" type="datetimeFigureOut">
              <a:rPr lang="fi-FI" smtClean="0"/>
              <a:t>18.9.2025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3E73652-1EEF-47B8-B7DD-3B5865D64C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5330AD8-61FA-47DC-B369-F46098E14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78A2E-AEC1-4A4C-A347-1C72A44E7E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5225572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191960C-8EB7-463A-8722-98FA2BD73F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85AC31B-1E8E-4B18-A7F8-8B28EBFE1C7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DDB31FF-1D51-47A5-97CA-316BB0B0EE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ABE2011D-D3D6-4313-B6DB-6D9C02187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89896-E694-46ED-862E-CCB1C9932ECC}" type="datetimeFigureOut">
              <a:rPr lang="fi-FI" smtClean="0"/>
              <a:t>18.9.2025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F18877FE-114E-47B0-A35D-FFFD587479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C7AE26D1-5D3B-4E59-AEDF-EA2ADC319E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78A2E-AEC1-4A4C-A347-1C72A44E7E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787522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E46EEF2-ECBB-44DF-BB85-9B3514ECEC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B01DF64-272D-49D2-A643-5396F4005D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F4EAA2A9-804E-4F8F-89D2-4108F4BEC8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69C4F727-D12A-44ED-A58D-E8B00865F1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D392C50C-B5E4-481D-AF73-04E65966A9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D9A2A08A-CFFA-4927-B056-B109375E6D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89896-E694-46ED-862E-CCB1C9932ECC}" type="datetimeFigureOut">
              <a:rPr lang="fi-FI" smtClean="0"/>
              <a:t>18.9.2025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9809F169-D686-4E5D-9992-56A7EF93C6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4FF18907-A901-485C-B35A-6BE060BD9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78A2E-AEC1-4A4C-A347-1C72A44E7E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59708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9EA14AB-32B9-42B1-AC39-62E07B3804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2FDB254-2FA4-4081-AE35-5ADD650E7C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EDD6DA5-4180-431E-AD04-B08A2C690FA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C7F4049-D1C9-4F45-B72A-F7AA8C14AB5B}" type="datetimeFigureOut">
              <a:rPr lang="fi-FI" smtClean="0"/>
              <a:t>18.9.2025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B102A9B-BD71-4FC8-A7A4-A49F16EC4D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3E5F750-CB30-4172-BE3F-C6137BB96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0619F-F02A-4BC9-9E97-97633BC789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4250748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BBE4699-FB43-459E-8399-19379D28B8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15605585-9FD8-44C8-AAF2-B5403C99C5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89896-E694-46ED-862E-CCB1C9932ECC}" type="datetimeFigureOut">
              <a:rPr lang="fi-FI" smtClean="0"/>
              <a:t>18.9.2025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A42337CD-32A0-4B2B-8E7B-4A49C18921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2B9C32C3-4503-4357-A5E4-A57E981DF0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78A2E-AEC1-4A4C-A347-1C72A44E7E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7123757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AB5D98E5-C275-47C8-95D5-6ABA0CE264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89896-E694-46ED-862E-CCB1C9932ECC}" type="datetimeFigureOut">
              <a:rPr lang="fi-FI" smtClean="0"/>
              <a:t>18.9.2025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3B5AD964-B8C3-4443-A006-49AD98B7DA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80803DF2-AB59-4A95-8749-FA5B816C52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78A2E-AEC1-4A4C-A347-1C72A44E7E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9012163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C1D5008-03D0-46F3-93BC-DE4D2D3433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3A1A0AB-12C9-4270-8FEA-BBBB8E4493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A91D128F-1DAC-4AAF-88B5-04E60C3B12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6A224FB-428D-4648-82CE-C1DAF9607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89896-E694-46ED-862E-CCB1C9932ECC}" type="datetimeFigureOut">
              <a:rPr lang="fi-FI" smtClean="0"/>
              <a:t>18.9.2025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F0FE88C-4911-46D8-95AD-B4018AFCAE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35EE9819-7FCA-4DE2-BB3D-B4934579F6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78A2E-AEC1-4A4C-A347-1C72A44E7E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6679489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2A32B89-87CB-46C6-AE7C-225A89D780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E5A5DA60-EFAE-4C5A-A141-672930D6518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FD114402-B39F-41BC-8EFE-9C5E8B19B7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3FF1810-F0F8-49A6-BE3C-FD049C4B4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89896-E694-46ED-862E-CCB1C9932ECC}" type="datetimeFigureOut">
              <a:rPr lang="fi-FI" smtClean="0"/>
              <a:t>18.9.2025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BDFE843-7836-44A0-9980-A1FF787CD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A2F0B61-7EC8-4F6D-B7B4-BF05780A7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78A2E-AEC1-4A4C-A347-1C72A44E7E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5922934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1DFD46B-E98C-4037-99AC-6A2706501F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450B3565-4EF4-401E-8599-DB66B13B1A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50B6698-F121-4901-8A6E-92EC241E9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89896-E694-46ED-862E-CCB1C9932ECC}" type="datetimeFigureOut">
              <a:rPr lang="fi-FI" smtClean="0"/>
              <a:t>18.9.2025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BD61C23-B3BA-4DE3-976C-625B71A93C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BD9933A-C1E3-4523-9C8E-4340ACF6B2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78A2E-AEC1-4A4C-A347-1C72A44E7E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5235563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19543111-AC0D-494A-910B-937089F5DF6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6A252DB8-F143-44F1-910D-346EBC71AA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508FD1C-A865-468B-9278-786766BA52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89896-E694-46ED-862E-CCB1C9932ECC}" type="datetimeFigureOut">
              <a:rPr lang="fi-FI" smtClean="0"/>
              <a:t>18.9.2025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3ED863D-17F4-459B-840C-DE01FDD0C5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F153948-31A9-4C47-BA6E-3ED85071B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78A2E-AEC1-4A4C-A347-1C72A44E7E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99655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DA7DE72-4C4C-415E-A76F-DCE1E13999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36EBB24-28E7-4751-9D19-1E33B74902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5F0BC12-6AE5-40E3-A76B-D112F3B0D18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C7F4049-D1C9-4F45-B72A-F7AA8C14AB5B}" type="datetimeFigureOut">
              <a:rPr lang="fi-FI" smtClean="0"/>
              <a:t>18.9.2025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0510F64-0B31-48F7-B1B8-0CF1DCEF35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D65D1E5-9A17-4CAD-BC41-6FF9580A9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0619F-F02A-4BC9-9E97-97633BC789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96319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8DF05DD-AD1A-4525-9B59-2433F80526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3E8A72B-AB29-4779-B1E9-1A6B286BBF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240A75D-6245-4C70-BCA3-BD9704F646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AA96D05-1394-4CB4-9A55-41EE84C4C99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C7F4049-D1C9-4F45-B72A-F7AA8C14AB5B}" type="datetimeFigureOut">
              <a:rPr lang="fi-FI" smtClean="0"/>
              <a:t>18.9.2025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1738789E-E7F8-42DE-9FFA-F8F0AA9F8F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B6FEADF-DF43-4A4E-89EE-03D716F184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0619F-F02A-4BC9-9E97-97633BC789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87839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B18B4BA-6247-45CE-8C4E-5CBFC02695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D9021E7E-E5EB-4A89-B58D-614358070A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2A076187-8D22-48B6-AB5D-97FB63EBFD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AF206FE3-6F9E-4D45-9F91-49F85DC6AE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4AB126B3-0B1E-498D-8A4B-B8381653F0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A321929-39CA-4D3C-885E-80BAE6600CB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C7F4049-D1C9-4F45-B72A-F7AA8C14AB5B}" type="datetimeFigureOut">
              <a:rPr lang="fi-FI" smtClean="0"/>
              <a:t>18.9.2025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908F77C9-1A4F-443A-854D-B56FC56487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020198F-9647-4C74-9BF5-151645DB32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0619F-F02A-4BC9-9E97-97633BC789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680421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C6D9064-B38B-4DC3-92CF-A41A61352C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2DDA0641-ABB4-4F12-B289-AA34739041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C7F4049-D1C9-4F45-B72A-F7AA8C14AB5B}" type="datetimeFigureOut">
              <a:rPr lang="fi-FI" smtClean="0"/>
              <a:t>18.9.2025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51310BB2-7E79-4EE8-9007-B34FFE5783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B44D29A6-239E-49C5-A24A-F9A9843A67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0619F-F02A-4BC9-9E97-97633BC789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66023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E3383BE4-014C-4C2C-9830-070C15301A4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C7F4049-D1C9-4F45-B72A-F7AA8C14AB5B}" type="datetimeFigureOut">
              <a:rPr lang="fi-FI" smtClean="0"/>
              <a:t>18.9.2025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CB2BAE77-34C0-4179-A531-23695E922F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9D6F5691-6BCD-4EAC-96AF-EA00991E0F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0619F-F02A-4BC9-9E97-97633BC789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660209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FAF5011-A5E7-4C9B-A95F-2252FC6A46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5018C65-130F-4718-8D2B-442A97CF82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88DCE672-B994-49A4-9B15-D0F2314616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8E616C7-A2E3-4DEB-A37A-C183A0F2B1F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C7F4049-D1C9-4F45-B72A-F7AA8C14AB5B}" type="datetimeFigureOut">
              <a:rPr lang="fi-FI" smtClean="0"/>
              <a:t>18.9.2025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78A3379-74F3-49D0-AA33-268AB2EFE8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C60037E-0684-46D4-83F3-B0C89B7A1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0619F-F02A-4BC9-9E97-97633BC789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0021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>
            <a:extLst>
              <a:ext uri="{FF2B5EF4-FFF2-40B4-BE49-F238E27FC236}">
                <a16:creationId xmlns:a16="http://schemas.microsoft.com/office/drawing/2014/main" id="{95A88CEC-B302-40E4-830D-D303CBFBED28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17" y="0"/>
            <a:ext cx="1219343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85742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2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85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00483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B7572A89-9006-43DB-9827-711161CC93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1F865CE-9C83-493A-B802-D4625874EC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C389895-1279-46C5-9F03-0651BD17CC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789896-E694-46ED-862E-CCB1C9932ECC}" type="datetimeFigureOut">
              <a:rPr lang="fi-FI" smtClean="0"/>
              <a:t>18.9.2025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7397B0B-1C00-47DE-84CB-0109CB0734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8AFF816-DD10-4FF2-904C-CA92246179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978A2E-AEC1-4A4C-A347-1C72A44E7E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4433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7E35831-77AB-437D-86C0-CB677C879D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00094"/>
            <a:ext cx="10515600" cy="1588127"/>
          </a:xfrm>
        </p:spPr>
        <p:txBody>
          <a:bodyPr>
            <a:spAutoFit/>
          </a:bodyPr>
          <a:lstStyle/>
          <a:p>
            <a:pPr marL="914400" indent="-914400" algn="ctr" rtl="0"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fi" sz="5400" dirty="0"/>
              <a:t>Yhteisö ja yhteiskunta</a:t>
            </a:r>
          </a:p>
          <a:p>
            <a:pPr mar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 sz="5400" dirty="0"/>
              <a:t>Ydinsisällöt</a:t>
            </a:r>
          </a:p>
        </p:txBody>
      </p:sp>
    </p:spTree>
    <p:extLst>
      <p:ext uri="{BB962C8B-B14F-4D97-AF65-F5344CB8AC3E}">
        <p14:creationId xmlns:p14="http://schemas.microsoft.com/office/powerpoint/2010/main" val="17854969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9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9664000" cy="763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67732"/>
            <a:r>
              <a:rPr lang="fi" dirty="0"/>
              <a:t>Yhteisö ja yhteiskunta</a:t>
            </a:r>
            <a:endParaRPr dirty="0"/>
          </a:p>
        </p:txBody>
      </p:sp>
      <p:sp>
        <p:nvSpPr>
          <p:cNvPr id="97" name="Google Shape;97;p19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6928783" cy="45552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indent="0">
              <a:buNone/>
            </a:pPr>
            <a:r>
              <a:rPr lang="fi" dirty="0"/>
              <a:t>Mikä pitää ihmisiä yhdessä?</a:t>
            </a:r>
            <a:endParaRPr dirty="0"/>
          </a:p>
          <a:p>
            <a:pPr>
              <a:spcBef>
                <a:spcPts val="2133"/>
              </a:spcBef>
            </a:pPr>
            <a:r>
              <a:rPr lang="fi" dirty="0"/>
              <a:t>Tönnies: yhteisöllinen ja yhteiskunnallinen sosiaalinen side</a:t>
            </a:r>
            <a:endParaRPr dirty="0"/>
          </a:p>
          <a:p>
            <a:r>
              <a:rPr lang="fi" dirty="0"/>
              <a:t>Weber: rationaalis-legaalinen side</a:t>
            </a:r>
            <a:endParaRPr dirty="0"/>
          </a:p>
          <a:p>
            <a:r>
              <a:rPr lang="fi" dirty="0"/>
              <a:t>karismaattinen sosiaalinen side</a:t>
            </a:r>
            <a:endParaRPr dirty="0"/>
          </a:p>
          <a:p>
            <a:pPr marL="0" indent="0">
              <a:spcBef>
                <a:spcPts val="2133"/>
              </a:spcBef>
              <a:buNone/>
            </a:pPr>
            <a:r>
              <a:rPr lang="fi" dirty="0"/>
              <a:t>Kuka luo sosiaalista toimintaa?</a:t>
            </a:r>
            <a:endParaRPr dirty="0"/>
          </a:p>
          <a:p>
            <a:pPr>
              <a:spcBef>
                <a:spcPts val="2133"/>
              </a:spcBef>
            </a:pPr>
            <a:r>
              <a:rPr lang="fi" dirty="0"/>
              <a:t>Yksilöt tekevät valintoja.</a:t>
            </a:r>
            <a:endParaRPr dirty="0"/>
          </a:p>
          <a:p>
            <a:r>
              <a:rPr lang="fi" dirty="0"/>
              <a:t>Yhteiskunnalliset rakenteet ohjaavat valintoja. </a:t>
            </a:r>
            <a:endParaRPr dirty="0"/>
          </a:p>
          <a:p>
            <a:pPr marL="0" indent="0">
              <a:spcBef>
                <a:spcPts val="2133"/>
              </a:spcBef>
              <a:spcAft>
                <a:spcPts val="2133"/>
              </a:spcAft>
              <a:buNone/>
            </a:pPr>
            <a:endParaRPr dirty="0"/>
          </a:p>
        </p:txBody>
      </p:sp>
      <p:pic>
        <p:nvPicPr>
          <p:cNvPr id="3" name="Kuva 2">
            <a:extLst>
              <a:ext uri="{FF2B5EF4-FFF2-40B4-BE49-F238E27FC236}">
                <a16:creationId xmlns:a16="http://schemas.microsoft.com/office/drawing/2014/main" id="{55520A79-E30F-4FF8-BA41-680881ABE6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0026" y="1692950"/>
            <a:ext cx="3736839" cy="393270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9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9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9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9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44A43AA-4D98-F3F8-8E6D-C850A01D83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/>
              <a:t>tehtävä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5EF20DB-7B7B-CE88-4CC6-43FB16A0F58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/>
              <a:t>Keksikää kaverin kanssa yhteisöjen piirteitä</a:t>
            </a:r>
          </a:p>
        </p:txBody>
      </p:sp>
    </p:spTree>
    <p:extLst>
      <p:ext uri="{BB962C8B-B14F-4D97-AF65-F5344CB8AC3E}">
        <p14:creationId xmlns:p14="http://schemas.microsoft.com/office/powerpoint/2010/main" val="42651972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4A97DBD-A7A2-4171-8F4B-C4D587EE71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DB1441FF-6FCF-43A1-91C4-B7A08902325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1469" y="1196582"/>
            <a:ext cx="9164009" cy="4778090"/>
          </a:xfrm>
        </p:spPr>
      </p:pic>
    </p:spTree>
    <p:extLst>
      <p:ext uri="{BB962C8B-B14F-4D97-AF65-F5344CB8AC3E}">
        <p14:creationId xmlns:p14="http://schemas.microsoft.com/office/powerpoint/2010/main" val="21816659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248EA28-B03D-4E22-827F-E2E164070A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" dirty="0"/>
              <a:t>Tönnies: Mikä pitää ihmisiä yhdessä?</a:t>
            </a:r>
            <a:endParaRPr lang="fi-FI" dirty="0"/>
          </a:p>
        </p:txBody>
      </p:sp>
      <p:pic>
        <p:nvPicPr>
          <p:cNvPr id="5" name="Sisällön paikkamerkki 4" descr="Kuva, joka sisältää kohteen pöytä&#10;&#10;Kuvaus luotu automaattisesti">
            <a:extLst>
              <a:ext uri="{FF2B5EF4-FFF2-40B4-BE49-F238E27FC236}">
                <a16:creationId xmlns:a16="http://schemas.microsoft.com/office/drawing/2014/main" id="{98DD9872-76C0-46EF-9DD8-EBD68A0B18F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2251" y="1690688"/>
            <a:ext cx="9571549" cy="4038950"/>
          </a:xfrm>
        </p:spPr>
      </p:pic>
    </p:spTree>
    <p:extLst>
      <p:ext uri="{BB962C8B-B14F-4D97-AF65-F5344CB8AC3E}">
        <p14:creationId xmlns:p14="http://schemas.microsoft.com/office/powerpoint/2010/main" val="13424481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8A05957-CF5D-4AC6-898E-AD6CB88A58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D7B617BC-AB07-4993-A8C9-2902270F94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6415" y="1630524"/>
            <a:ext cx="9579170" cy="3596952"/>
          </a:xfrm>
          <a:prstGeom prst="rect">
            <a:avLst/>
          </a:prstGeom>
        </p:spPr>
      </p:pic>
      <p:sp>
        <p:nvSpPr>
          <p:cNvPr id="7" name="Sisällön paikkamerkki 6">
            <a:extLst>
              <a:ext uri="{FF2B5EF4-FFF2-40B4-BE49-F238E27FC236}">
                <a16:creationId xmlns:a16="http://schemas.microsoft.com/office/drawing/2014/main" id="{C02F0B2D-205F-4C98-B3B1-CA07252954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369238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3573819-1D2F-48C4-940E-C65DE634DD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" dirty="0"/>
              <a:t>Taito: Termin merkityksen tunnistaminen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1C7824A-B835-48F3-BC55-A6AA7162F5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32662"/>
            <a:ext cx="10515600" cy="4351338"/>
          </a:xfrm>
        </p:spPr>
        <p:txBody>
          <a:bodyPr/>
          <a:lstStyle/>
          <a:p>
            <a:r>
              <a:rPr lang="fi-FI" dirty="0"/>
              <a:t>Samalla termillä voi olla eri asiayhteyksissä eri merkitys.</a:t>
            </a:r>
          </a:p>
          <a:p>
            <a:r>
              <a:rPr lang="fi-FI" dirty="0"/>
              <a:t>Esimerkiksi </a:t>
            </a:r>
            <a:r>
              <a:rPr lang="fi-FI" b="1" dirty="0"/>
              <a:t>individualismi</a:t>
            </a:r>
            <a:r>
              <a:rPr lang="fi-FI" dirty="0"/>
              <a:t> voi tarkoittaa</a:t>
            </a:r>
          </a:p>
          <a:p>
            <a:pPr lvl="1">
              <a:spcBef>
                <a:spcPts val="0"/>
              </a:spcBef>
            </a:pPr>
            <a:r>
              <a:rPr lang="fi-FI" dirty="0"/>
              <a:t>yleiskielessä yksilöllisyyden korostamista</a:t>
            </a:r>
          </a:p>
          <a:p>
            <a:pPr lvl="1">
              <a:spcBef>
                <a:spcPts val="0"/>
              </a:spcBef>
            </a:pPr>
            <a:r>
              <a:rPr lang="fi-FI" dirty="0"/>
              <a:t>ontologiassa näkemystä, jonka mukaan maailman koostuu vain yksilöolioista</a:t>
            </a:r>
          </a:p>
          <a:p>
            <a:pPr lvl="1">
              <a:spcBef>
                <a:spcPts val="0"/>
              </a:spcBef>
            </a:pPr>
            <a:r>
              <a:rPr lang="fi-FI" dirty="0"/>
              <a:t>tieteenfilosofiassa näkemystä, jonka mukaan tutkimuksessa on keskityttävä yksilöolioihin tai yksilöihin</a:t>
            </a:r>
          </a:p>
          <a:p>
            <a:pPr lvl="1">
              <a:spcBef>
                <a:spcPts val="0"/>
              </a:spcBef>
            </a:pPr>
            <a:r>
              <a:rPr lang="fi-FI" dirty="0"/>
              <a:t>talousfilosofiassa näkemystä, </a:t>
            </a:r>
            <a:r>
              <a:rPr lang="fi-FI"/>
              <a:t>joka painottaa </a:t>
            </a:r>
            <a:r>
              <a:rPr lang="fi-FI" dirty="0"/>
              <a:t>yksilön oman taloudellisen edun tavoittelua</a:t>
            </a:r>
          </a:p>
          <a:p>
            <a:pPr lvl="1">
              <a:spcBef>
                <a:spcPts val="0"/>
              </a:spcBef>
            </a:pPr>
            <a:r>
              <a:rPr lang="fi-FI" dirty="0"/>
              <a:t>etiikassa näkemystä, jonka mukaan on painotettava yksilön onnellisuutta tai hyvää.</a:t>
            </a:r>
          </a:p>
          <a:p>
            <a:r>
              <a:rPr lang="fi-FI" dirty="0"/>
              <a:t>Filosofisessa keskustelussa on tärkeää määritellä termit, jotta keskusteluun osallistujat puhuvat samasta asiasta.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47954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ukautettu suunnittelumalli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Mukautettu suunnittelumalli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0974581-4bbf-443e-902f-14073e9fb4f6" xsi:nil="true"/>
    <lcf76f155ced4ddcb4097134ff3c332f xmlns="f4750cce-e850-4c6e-b990-1a1612c71b49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0779864A8E53F6459A7BFA8B82C39053" ma:contentTypeVersion="11" ma:contentTypeDescription="Luo uusi asiakirja." ma:contentTypeScope="" ma:versionID="ae284c7e5eef1f2e29b82cd30f72fc24">
  <xsd:schema xmlns:xsd="http://www.w3.org/2001/XMLSchema" xmlns:xs="http://www.w3.org/2001/XMLSchema" xmlns:p="http://schemas.microsoft.com/office/2006/metadata/properties" xmlns:ns2="f4750cce-e850-4c6e-b990-1a1612c71b49" xmlns:ns3="f0974581-4bbf-443e-902f-14073e9fb4f6" targetNamespace="http://schemas.microsoft.com/office/2006/metadata/properties" ma:root="true" ma:fieldsID="a755875a2f3ca324a7c49bc594a1c5db" ns2:_="" ns3:_="">
    <xsd:import namespace="f4750cce-e850-4c6e-b990-1a1612c71b49"/>
    <xsd:import namespace="f0974581-4bbf-443e-902f-14073e9fb4f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750cce-e850-4c6e-b990-1a1612c71b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2" nillable="true" ma:taxonomy="true" ma:internalName="lcf76f155ced4ddcb4097134ff3c332f" ma:taxonomyFieldName="MediaServiceImageTags" ma:displayName="Kuvien tunnisteet" ma:readOnly="false" ma:fieldId="{5cf76f15-5ced-4ddc-b409-7134ff3c332f}" ma:taxonomyMulti="true" ma:sspId="4d49524a-21d1-44ef-b988-918b9b43375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0974581-4bbf-443e-902f-14073e9fb4f6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38741ba6-63af-4df1-8658-072236ec27dc}" ma:internalName="TaxCatchAll" ma:showField="CatchAllData" ma:web="84800065-3590-4970-a684-5ccec33c54b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8648B0C-C98F-4D9C-908C-622C80465F4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7F1BA16-E561-410E-A6C9-C2EDF673105E}">
  <ds:schemaRefs>
    <ds:schemaRef ds:uri="http://schemas.microsoft.com/office/2006/metadata/properties"/>
    <ds:schemaRef ds:uri="http://schemas.microsoft.com/office/infopath/2007/PartnerControls"/>
    <ds:schemaRef ds:uri="f0974581-4bbf-443e-902f-14073e9fb4f6"/>
    <ds:schemaRef ds:uri="f4750cce-e850-4c6e-b990-1a1612c71b49"/>
  </ds:schemaRefs>
</ds:datastoreItem>
</file>

<file path=customXml/itemProps3.xml><?xml version="1.0" encoding="utf-8"?>
<ds:datastoreItem xmlns:ds="http://schemas.openxmlformats.org/officeDocument/2006/customXml" ds:itemID="{5C8E38FC-4489-4223-81FB-14F5B5429BA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4750cce-e850-4c6e-b990-1a1612c71b49"/>
    <ds:schemaRef ds:uri="f0974581-4bbf-443e-902f-14073e9fb4f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620</TotalTime>
  <Words>130</Words>
  <Application>Microsoft Office PowerPoint</Application>
  <PresentationFormat>Laajakuva</PresentationFormat>
  <Paragraphs>22</Paragraphs>
  <Slides>7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3</vt:i4>
      </vt:variant>
      <vt:variant>
        <vt:lpstr>Dian otsikot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Office-teema</vt:lpstr>
      <vt:lpstr>Mukautettu suunnittelumalli</vt:lpstr>
      <vt:lpstr>1_Mukautettu suunnittelumalli</vt:lpstr>
      <vt:lpstr>PowerPoint-esitys</vt:lpstr>
      <vt:lpstr>Yhteisö ja yhteiskunta</vt:lpstr>
      <vt:lpstr>tehtävä</vt:lpstr>
      <vt:lpstr>PowerPoint-esitys</vt:lpstr>
      <vt:lpstr>Tönnies: Mikä pitää ihmisiä yhdessä?</vt:lpstr>
      <vt:lpstr>PowerPoint-esitys</vt:lpstr>
      <vt:lpstr>Taito: Termin merkityksen tunnistaminen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Riina Lahtinen</dc:creator>
  <cp:lastModifiedBy>Marja Valkama</cp:lastModifiedBy>
  <cp:revision>35</cp:revision>
  <dcterms:created xsi:type="dcterms:W3CDTF">2021-02-17T11:51:00Z</dcterms:created>
  <dcterms:modified xsi:type="dcterms:W3CDTF">2025-09-18T11:42:52Z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0x0101000779864A8E53F6459A7BFA8B82C39053</vt:lpwstr>
  </property>
</Properties>
</file>