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jsL82kUZuIqnddAGEh3AAb6wMU9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isa Heinlahti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0fa8f050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0fa8f050b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10fa8f050bc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0fa8f050b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g10fa8f050b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343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san ylätunniste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ailu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sisältö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kuva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pystysuora teksti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ystysuora otsikko ja teksti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1"/>
          </p:nvPr>
        </p:nvSpPr>
        <p:spPr>
          <a:xfrm>
            <a:off x="415600" y="1536634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/>
            </a:lvl1pPr>
            <a:lvl2pPr marL="914400" lvl="1" indent="-406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/>
            </a:lvl2pPr>
            <a:lvl3pPr marL="1371600" lvl="2" indent="-381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/>
            </a:lvl4pPr>
            <a:lvl5pPr marL="2286000" lvl="4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/>
            </a:lvl5pPr>
            <a:lvl6pPr marL="2743200" lvl="5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6pPr>
            <a:lvl7pPr marL="3200400" lvl="6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7pPr>
            <a:lvl8pPr marL="3657600" lvl="7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8pPr>
            <a:lvl9pPr marL="4114800" lvl="8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sldNum" idx="12"/>
          </p:nvPr>
        </p:nvSpPr>
        <p:spPr>
          <a:xfrm>
            <a:off x="11296650" y="6218238"/>
            <a:ext cx="732367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7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0" y="-6121"/>
            <a:ext cx="12192000" cy="685719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̶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343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4800">
                <a:latin typeface="Calibri"/>
                <a:ea typeface="Calibri"/>
                <a:cs typeface="Calibri"/>
                <a:sym typeface="Calibri"/>
              </a:rPr>
              <a:t>3. Moraalin kohde</a:t>
            </a:r>
            <a:endParaRPr/>
          </a:p>
        </p:txBody>
      </p:sp>
      <p:sp>
        <p:nvSpPr>
          <p:cNvPr id="96" name="Google Shape;96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fi-FI" sz="3200" dirty="0"/>
              <a:t>Ydinsisällöt</a:t>
            </a:r>
            <a:endParaRPr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Moraalin kohde</a:t>
            </a:r>
            <a:endParaRPr/>
          </a:p>
        </p:txBody>
      </p:sp>
      <p:sp>
        <p:nvSpPr>
          <p:cNvPr id="102" name="Google Shape;102;p2"/>
          <p:cNvSpPr txBox="1">
            <a:spLocks noGrp="1"/>
          </p:cNvSpPr>
          <p:nvPr>
            <p:ph type="body" idx="1"/>
          </p:nvPr>
        </p:nvSpPr>
        <p:spPr>
          <a:xfrm>
            <a:off x="838200" y="1844675"/>
            <a:ext cx="6827874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-FI" sz="2800" dirty="0"/>
              <a:t>Moraalin kohde on se jota tai mitä on kohdeltava moraalisesti.</a:t>
            </a:r>
            <a:endParaRPr sz="28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-FI" sz="2800" dirty="0"/>
              <a:t>Eri kulttuureissa eri aikoina moraalin kohteina on pidetty ja erilaisia olentoja ja asioita.</a:t>
            </a:r>
            <a:endParaRPr sz="2800"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/>
          </a:p>
        </p:txBody>
      </p:sp>
      <p:sp>
        <p:nvSpPr>
          <p:cNvPr id="103" name="Google Shape;103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3. Moraalin kohde</a:t>
            </a:r>
            <a:endParaRPr/>
          </a:p>
        </p:txBody>
      </p:sp>
      <p:sp>
        <p:nvSpPr>
          <p:cNvPr id="104" name="Google Shape;104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  <p:pic>
        <p:nvPicPr>
          <p:cNvPr id="105" name="Google Shape;105;p2" descr="C:\Users\tav\Downloads\shutterstock_6025151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45315" y="1851025"/>
            <a:ext cx="2447925" cy="367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Moraalin kehät</a:t>
            </a:r>
            <a:endParaRPr/>
          </a:p>
        </p:txBody>
      </p:sp>
      <p:pic>
        <p:nvPicPr>
          <p:cNvPr id="111" name="Google Shape;111;p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59467" y="1422400"/>
            <a:ext cx="8625414" cy="451579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3. Moraalin kohde</a:t>
            </a:r>
            <a:endParaRPr/>
          </a:p>
        </p:txBody>
      </p:sp>
      <p:sp>
        <p:nvSpPr>
          <p:cNvPr id="113" name="Google Shape;113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Moraalinen toimija, teot ja moraalin kohteet</a:t>
            </a:r>
            <a:endParaRPr/>
          </a:p>
        </p:txBody>
      </p:sp>
      <p:pic>
        <p:nvPicPr>
          <p:cNvPr id="119" name="Google Shape;119;p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846422" y="1722149"/>
            <a:ext cx="8499155" cy="460274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3. Moraalin kohde</a:t>
            </a:r>
            <a:endParaRPr/>
          </a:p>
        </p:txBody>
      </p:sp>
      <p:sp>
        <p:nvSpPr>
          <p:cNvPr id="121" name="Google Shape;121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Ympäristöetiikan näkökulmia</a:t>
            </a:r>
            <a:endParaRPr/>
          </a:p>
        </p:txBody>
      </p:sp>
      <p:sp>
        <p:nvSpPr>
          <p:cNvPr id="127" name="Google Shape;127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-FI" sz="2800" b="1" dirty="0" err="1"/>
              <a:t>Biosentrismi</a:t>
            </a:r>
            <a:endParaRPr sz="2800" b="1"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̶"/>
            </a:pPr>
            <a:r>
              <a:rPr lang="fi-FI" sz="2800" dirty="0"/>
              <a:t>Luontokeskeinen näkökulma</a:t>
            </a:r>
            <a:endParaRPr sz="2800"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̶"/>
            </a:pPr>
            <a:r>
              <a:rPr lang="fi-FI" sz="2800" dirty="0"/>
              <a:t>Kaikkea elollista kohdeltava moraalisesti</a:t>
            </a:r>
            <a:endParaRPr sz="28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i-FI" sz="2800" b="1" dirty="0" err="1"/>
              <a:t>Antroposentrismi</a:t>
            </a:r>
            <a:endParaRPr sz="2800" b="1"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̶"/>
            </a:pPr>
            <a:r>
              <a:rPr lang="fi-FI" sz="2800" dirty="0"/>
              <a:t>Ihmiskeskeinen näkökulma</a:t>
            </a:r>
            <a:endParaRPr sz="2800"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̶"/>
            </a:pPr>
            <a:r>
              <a:rPr lang="fi-FI" sz="2800" dirty="0"/>
              <a:t>Hyvää voidaan arvioida vain ihmisen mittapuulla</a:t>
            </a:r>
            <a:endParaRPr sz="2800"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/>
          </a:p>
        </p:txBody>
      </p:sp>
      <p:sp>
        <p:nvSpPr>
          <p:cNvPr id="128" name="Google Shape;12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3. Moraalin kohde</a:t>
            </a:r>
            <a:endParaRPr/>
          </a:p>
        </p:txBody>
      </p:sp>
      <p:sp>
        <p:nvSpPr>
          <p:cNvPr id="129" name="Google Shape;12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  <p:pic>
        <p:nvPicPr>
          <p:cNvPr id="130" name="Google Shape;130;p5" descr="C:\Users\tav\Downloads\shutterstock_105956024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33687" y="2009731"/>
            <a:ext cx="2216150" cy="3335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0fa8f050bc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g10fa8f050bc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g10fa8f050bc_0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6</a:t>
            </a:fld>
            <a:endParaRPr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9A825E80-2E69-40A7-AF82-6BE12B8372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045"/>
          <a:stretch/>
        </p:blipFill>
        <p:spPr>
          <a:xfrm>
            <a:off x="1341120" y="1286483"/>
            <a:ext cx="9509760" cy="40068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Taito: Moraalikysymysten analysoiminen</a:t>
            </a:r>
            <a:endParaRPr/>
          </a:p>
        </p:txBody>
      </p:sp>
      <p:sp>
        <p:nvSpPr>
          <p:cNvPr id="144" name="Google Shape;144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i-FI" sz="2800" dirty="0"/>
              <a:t>Analysoitaessa asia puretaan osiin. </a:t>
            </a:r>
            <a:endParaRPr sz="28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i-FI" sz="2800" dirty="0"/>
              <a:t>Moraalikysymyksiä voidaan analysoida esimerkiksi tunnistamalla tilanne:</a:t>
            </a:r>
            <a:endParaRPr sz="2800" dirty="0"/>
          </a:p>
          <a:p>
            <a:pPr marL="1028700"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fi-FI" sz="2800" dirty="0"/>
              <a:t>Moraalinen teko</a:t>
            </a:r>
            <a:endParaRPr sz="2800" dirty="0"/>
          </a:p>
          <a:p>
            <a:pPr marL="1028700"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fi-FI" sz="2800" dirty="0"/>
              <a:t>Teon tekijä</a:t>
            </a:r>
            <a:endParaRPr sz="2800" dirty="0"/>
          </a:p>
          <a:p>
            <a:pPr marL="1028700" lvl="1" indent="-457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fi-FI" sz="2800" dirty="0"/>
              <a:t>Teon kohde</a:t>
            </a:r>
            <a:endParaRPr sz="2800" dirty="0"/>
          </a:p>
          <a:p>
            <a:pPr marL="228600" lvl="0" indent="-88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/>
          </a:p>
        </p:txBody>
      </p:sp>
      <p:sp>
        <p:nvSpPr>
          <p:cNvPr id="145" name="Google Shape;14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3. Moraalin kohde</a:t>
            </a:r>
            <a:endParaRPr/>
          </a:p>
        </p:txBody>
      </p:sp>
      <p:sp>
        <p:nvSpPr>
          <p:cNvPr id="146" name="Google Shape;14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7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0fa8f050bc_1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Tieto: Metaetiikka</a:t>
            </a:r>
            <a:endParaRPr/>
          </a:p>
        </p:txBody>
      </p:sp>
      <p:sp>
        <p:nvSpPr>
          <p:cNvPr id="152" name="Google Shape;152;g10fa8f050bc_1_0"/>
          <p:cNvSpPr txBox="1">
            <a:spLocks noGrp="1"/>
          </p:cNvSpPr>
          <p:nvPr>
            <p:ph type="body" idx="1"/>
          </p:nvPr>
        </p:nvSpPr>
        <p:spPr>
          <a:xfrm>
            <a:off x="838200" y="135826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fi-FI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Metaetiikka on etiikan osa-alue, joka tutkii eettisiä käsityksiä ja moraaliväitteitä. </a:t>
            </a:r>
            <a:endParaRPr sz="2800" dirty="0"/>
          </a:p>
          <a:p>
            <a:pPr marL="228600" lvl="0" indent="-215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139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g10fa8f050bc_1_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4. Monenlaisia hyviä</a:t>
            </a:r>
            <a:endParaRPr/>
          </a:p>
        </p:txBody>
      </p:sp>
      <p:sp>
        <p:nvSpPr>
          <p:cNvPr id="155" name="Google Shape;155;g10fa8f050bc_1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8</a:t>
            </a:fld>
            <a:endParaRPr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29CB8B25-AB8D-4029-9635-965B0F264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240" y="2835672"/>
            <a:ext cx="7995920" cy="33411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128</Words>
  <Application>Microsoft Office PowerPoint</Application>
  <PresentationFormat>Laajakuva</PresentationFormat>
  <Paragraphs>36</Paragraphs>
  <Slides>8</Slides>
  <Notes>8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Office-teema</vt:lpstr>
      <vt:lpstr>3. Moraalin kohde</vt:lpstr>
      <vt:lpstr>Moraalin kohde</vt:lpstr>
      <vt:lpstr>Moraalin kehät</vt:lpstr>
      <vt:lpstr>Moraalinen toimija, teot ja moraalin kohteet</vt:lpstr>
      <vt:lpstr>Ympäristöetiikan näkökulmia</vt:lpstr>
      <vt:lpstr>PowerPoint-esitys</vt:lpstr>
      <vt:lpstr>Taito: Moraalikysymysten analysoiminen</vt:lpstr>
      <vt:lpstr>Tieto: Metaetiikka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 Moraalin kohde</dc:title>
  <dc:creator>Taina Vuokko</dc:creator>
  <cp:lastModifiedBy>Marja Valkama</cp:lastModifiedBy>
  <cp:revision>3</cp:revision>
  <dcterms:created xsi:type="dcterms:W3CDTF">2021-06-01T16:07:13Z</dcterms:created>
  <dcterms:modified xsi:type="dcterms:W3CDTF">2024-02-12T12:43:40Z</dcterms:modified>
</cp:coreProperties>
</file>