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256" r:id="rId2"/>
    <p:sldId id="273" r:id="rId3"/>
    <p:sldId id="274" r:id="rId4"/>
    <p:sldId id="275" r:id="rId5"/>
    <p:sldId id="276" r:id="rId6"/>
  </p:sldIdLst>
  <p:sldSz cx="12192000" cy="6858000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2" autoAdjust="0"/>
    <p:restoredTop sz="94660"/>
  </p:normalViewPr>
  <p:slideViewPr>
    <p:cSldViewPr snapToGrid="0">
      <p:cViewPr varScale="1">
        <p:scale>
          <a:sx n="73" d="100"/>
          <a:sy n="73" d="100"/>
        </p:scale>
        <p:origin x="57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251B72-27CE-40BA-9C7A-A17EE35F0844}" type="datetimeFigureOut">
              <a:rPr lang="fi-FI" smtClean="0"/>
              <a:t>3.2.2022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9EC046-1BB7-4E45-8F24-472DD13F56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10709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hape 75">
            <a:extLst>
              <a:ext uri="{FF2B5EF4-FFF2-40B4-BE49-F238E27FC236}">
                <a16:creationId xmlns:a16="http://schemas.microsoft.com/office/drawing/2014/main" id="{DABEF342-E173-4459-A184-5143DC1E689D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Shape 76">
            <a:extLst>
              <a:ext uri="{FF2B5EF4-FFF2-40B4-BE49-F238E27FC236}">
                <a16:creationId xmlns:a16="http://schemas.microsoft.com/office/drawing/2014/main" id="{8B21930F-0DFB-4279-B460-0A5B28EB3EE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i-FI" altLang="fi-F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0456B212-E7C3-4D49-875F-706B0DDCC9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156" y="-25397"/>
            <a:ext cx="12238590" cy="6883397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28B0DB0-714D-4942-B3F0-071849A47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FEBECB-16F2-42CC-966E-771C2C3B22D9}" type="datetime1">
              <a:rPr lang="fi-FI" smtClean="0"/>
              <a:t>3.2.2022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DC707A0-A39C-4F26-82CD-CD00F91F6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16. Elämän merkityksellisyyden osatekijät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496EA5F-C6A1-4ECC-B2D1-BC45C4EB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52959-2333-471C-8BD5-D73F1AEEC588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5066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C9200AB-15F9-4B69-8522-367850418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4B66C-EED2-4912-BE55-744804EB24FF}" type="datetime1">
              <a:rPr lang="fi-FI" smtClean="0"/>
              <a:t>3.2.2022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EC3A185-7F0B-4ACE-BBEE-4A6138819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16. Elämän merkityksellisyyden osatekijät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EDCC385-2570-4919-BCB0-4066596E2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1FB1B-E8C8-4B5E-B1C1-0BFDAE84AB66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0788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EF15B99-E9C6-4283-AEC2-84D98F549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15D5F-6087-49D7-ACE9-7BFD3288D084}" type="datetime1">
              <a:rPr lang="fi-FI" smtClean="0"/>
              <a:t>3.2.2022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43E1310-6A79-4BDB-8D36-3FF3B87FB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16. Elämän merkityksellisyyden osatekijät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308A27-1B83-40A1-9376-89239C901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6C3E0-6CEA-4058-931F-EEEE5E3076D5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61076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11F5300B-6543-4872-921F-3E94D0721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26715-4E52-486B-91E8-030CA53DFB6E}" type="datetime1">
              <a:rPr lang="fi-FI" smtClean="0"/>
              <a:t>3.2.2022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A3DB2936-B3DE-4AE1-A618-D0B2F9315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16. Elämän merkityksellisyyden osatekijät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6CADAEFC-99F6-4E28-A64B-2B24D1310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DFBB9-9B24-4BF5-828E-D0A91B1327CD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7851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7708C4E4-3B30-4811-9D8D-36BAEF346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59AA5-D55B-4A0B-A3E2-9B127D3F4294}" type="datetime1">
              <a:rPr lang="fi-FI" smtClean="0"/>
              <a:t>3.2.2022</a:t>
            </a:fld>
            <a:endParaRPr lang="fi-FI"/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280BD086-619A-47AA-9420-14FE939D0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16. Elämän merkityksellisyyden osatekijät</a:t>
            </a:r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7423806F-4DC8-48FA-9DFC-38EA2285B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1AF6A-3AD8-4608-A88D-DE5912880D4D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98734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7C2F5586-E500-47F6-A295-1BB262FCC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4852E-69AE-40BA-B67D-BC5FAAEFFD09}" type="datetime1">
              <a:rPr lang="fi-FI" smtClean="0"/>
              <a:t>3.2.2022</a:t>
            </a:fld>
            <a:endParaRPr lang="fi-FI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DA567EE0-BDCC-458E-B0DA-591E1FF95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16. Elämän merkityksellisyyden osatekijät</a:t>
            </a:r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3C1BFC34-80DF-4991-B6FB-579AED686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18B9D-E9A1-420E-A508-E539CFAF859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395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F4B3C23E-6667-4184-8840-3675D28FF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BAE39-9156-4DC4-8A8B-B31C378F9052}" type="datetime1">
              <a:rPr lang="fi-FI" smtClean="0"/>
              <a:t>3.2.2022</a:t>
            </a:fld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488046CA-5570-4D5E-BBA4-674FDD243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16. Elämän merkityksellisyyden osatekijät</a:t>
            </a:r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96D59866-23FD-41E2-B8EC-9B511ED9F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A44CC-96F3-4320-801D-EB5DB229DA6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0247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E2ED750D-FD58-4404-B6A5-30CDDB54F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E77FB-9135-4904-82E6-8D0762A710C2}" type="datetime1">
              <a:rPr lang="fi-FI" smtClean="0"/>
              <a:t>3.2.2022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F87D7741-E6DB-4A50-BA24-590674835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16. Elämän merkityksellisyyden osatekijät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C29A21E4-6838-42C9-812C-052181A0A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6DF0D-19BD-4C54-9BE4-9779AF01D9B3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0386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965EA9AC-E186-41C8-8B52-422C7FB25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43BB8-2B26-465D-817C-9E86BADD0F3C}" type="datetime1">
              <a:rPr lang="fi-FI" smtClean="0"/>
              <a:t>3.2.2022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2F1276AF-C27E-409F-AACA-002938501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16. Elämän merkityksellisyyden osatekijät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2C5E2F57-3B6F-480B-ABBB-7EBFC06A4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FEBD6-6EEF-4875-877D-BE29F49C479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4241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BBC0CDC-B2E4-4A41-B3A8-90B22D14E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86156-8D29-45CD-B96A-C3043F64740B}" type="datetime1">
              <a:rPr lang="fi-FI" smtClean="0"/>
              <a:t>3.2.2022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34DCEAF-0DCB-4DCD-99F3-820A7FBB6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16. Elämän merkityksellisyyden osatekijät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23DE28B-6A38-448D-9294-E8A4F63E9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13331-8653-43C8-9822-FB20E43CF9A1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22450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1160CE1-60C2-4D2A-B118-66EF38BE6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E8B45C-BE47-4FDA-8831-DA4117A14ED7}" type="datetime1">
              <a:rPr lang="fi-FI" smtClean="0"/>
              <a:t>3.2.2022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1F67DC0-D192-41D8-8EF3-D7F120C47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16. Elämän merkityksellisyyden osatekijät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5802C89-204C-4A25-AD71-13353D35C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4E661-F3A9-4381-BAE1-A1A8773D157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858923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lIns="91425" tIns="91425" rIns="91425" bIns="91425" anchor="t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15600" y="1536634"/>
            <a:ext cx="11360800" cy="45552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>
            <a:extLst>
              <a:ext uri="{FF2B5EF4-FFF2-40B4-BE49-F238E27FC236}">
                <a16:creationId xmlns:a16="http://schemas.microsoft.com/office/drawing/2014/main" id="{E462A54B-12AC-459F-91DD-27FD9B11A4B9}"/>
              </a:ext>
            </a:extLst>
          </p:cNvPr>
          <p:cNvSpPr txBox="1">
            <a:spLocks noGrp="1"/>
          </p:cNvSpPr>
          <p:nvPr>
            <p:ph type="sldNum" idx="10"/>
          </p:nvPr>
        </p:nvSpPr>
        <p:spPr>
          <a:xfrm>
            <a:off x="11296651" y="6218239"/>
            <a:ext cx="732367" cy="523875"/>
          </a:xfrm>
        </p:spPr>
        <p:txBody>
          <a:bodyPr lIns="91425" tIns="91425" rIns="91425" bIns="91425">
            <a:noAutofit/>
          </a:bodyPr>
          <a:lstStyle>
            <a:lvl1pPr>
              <a:defRPr smtClean="0"/>
            </a:lvl1pPr>
          </a:lstStyle>
          <a:p>
            <a:pPr>
              <a:defRPr/>
            </a:pPr>
            <a:fld id="{300257B7-868B-4015-916D-533AA94C3D2D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820183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EE430C20-4639-48C3-80C8-1104405B606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121"/>
            <a:ext cx="12192000" cy="6857194"/>
          </a:xfrm>
          <a:prstGeom prst="rect">
            <a:avLst/>
          </a:prstGeom>
        </p:spPr>
      </p:pic>
      <p:sp>
        <p:nvSpPr>
          <p:cNvPr id="1026" name="Otsikon paikkamerkki 1">
            <a:extLst>
              <a:ext uri="{FF2B5EF4-FFF2-40B4-BE49-F238E27FC236}">
                <a16:creationId xmlns:a16="http://schemas.microsoft.com/office/drawing/2014/main" id="{14085B97-98C2-49A5-8470-E778B42E57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 dirty="0"/>
              <a:t>Muokkaa </a:t>
            </a:r>
            <a:r>
              <a:rPr lang="fi-FI" altLang="fi-FI" dirty="0" err="1"/>
              <a:t>ots</a:t>
            </a:r>
            <a:r>
              <a:rPr lang="fi-FI" altLang="fi-FI" dirty="0"/>
              <a:t>. </a:t>
            </a:r>
            <a:r>
              <a:rPr lang="fi-FI" altLang="fi-FI" dirty="0" err="1"/>
              <a:t>perustyyl</a:t>
            </a:r>
            <a:r>
              <a:rPr lang="fi-FI" altLang="fi-FI" dirty="0"/>
              <a:t>. </a:t>
            </a:r>
            <a:r>
              <a:rPr lang="fi-FI" altLang="fi-FI" dirty="0" err="1"/>
              <a:t>napsautt</a:t>
            </a:r>
            <a:r>
              <a:rPr lang="fi-FI" altLang="fi-FI" dirty="0"/>
              <a:t>.</a:t>
            </a:r>
          </a:p>
        </p:txBody>
      </p:sp>
      <p:sp>
        <p:nvSpPr>
          <p:cNvPr id="1027" name="Tekstin paikkamerkki 2">
            <a:extLst>
              <a:ext uri="{FF2B5EF4-FFF2-40B4-BE49-F238E27FC236}">
                <a16:creationId xmlns:a16="http://schemas.microsoft.com/office/drawing/2014/main" id="{6978D60B-4095-4493-8799-E92A10BBC2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 dirty="0"/>
              <a:t>Muokkaa tekstin perustyylejä napsauttamalla</a:t>
            </a:r>
          </a:p>
          <a:p>
            <a:pPr lvl="1"/>
            <a:r>
              <a:rPr lang="fi-FI" altLang="fi-FI" dirty="0"/>
              <a:t>toinen taso</a:t>
            </a:r>
          </a:p>
          <a:p>
            <a:pPr lvl="2"/>
            <a:r>
              <a:rPr lang="fi-FI" altLang="fi-FI" dirty="0"/>
              <a:t>kolmas taso</a:t>
            </a:r>
          </a:p>
          <a:p>
            <a:pPr lvl="3"/>
            <a:r>
              <a:rPr lang="fi-FI" altLang="fi-FI" dirty="0"/>
              <a:t>neljäs taso</a:t>
            </a:r>
          </a:p>
          <a:p>
            <a:pPr lvl="4"/>
            <a:r>
              <a:rPr lang="fi-FI" alt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31D57F6-CAAD-41DC-BC20-4CD2ABA676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8A27756-B424-4EBE-B48A-83FF0BCD7209}" type="datetime1">
              <a:rPr lang="fi-FI" smtClean="0"/>
              <a:t>3.2.2022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4FD9B32-E1DD-402A-9940-16925565B3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i-FI"/>
              <a:t>16. Elämän merkityksellisyyden osatekijät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D74DED2-AF73-4178-B310-59C4B70BB2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C5D05AB-3EA4-4E98-908F-7F30D17DE006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200" kern="1200">
          <a:solidFill>
            <a:schemeClr val="tx1"/>
          </a:solidFill>
          <a:latin typeface="+mn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rtl="0" fontAlgn="base">
        <a:lnSpc>
          <a:spcPct val="90000"/>
        </a:lnSpc>
        <a:spcBef>
          <a:spcPts val="500"/>
        </a:spcBef>
        <a:spcAft>
          <a:spcPct val="0"/>
        </a:spcAft>
        <a:buFont typeface="Calibri" panose="020F0502020204030204" pitchFamily="34" charset="0"/>
        <a:buChar char="̶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BD3F8719-C9C6-4FFD-8878-4515793A89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434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66D694EB-E207-48D4-A508-CBBE8382F9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i-FI" sz="4800" dirty="0">
                <a:latin typeface="+mn-lt"/>
              </a:rPr>
              <a:t>16. Elämän merkityksellisyyden osatekijät</a:t>
            </a:r>
          </a:p>
        </p:txBody>
      </p:sp>
      <p:sp>
        <p:nvSpPr>
          <p:cNvPr id="2051" name="Alaotsikko 2">
            <a:extLst>
              <a:ext uri="{FF2B5EF4-FFF2-40B4-BE49-F238E27FC236}">
                <a16:creationId xmlns:a16="http://schemas.microsoft.com/office/drawing/2014/main" id="{527B8528-272B-4F1B-9BC7-4390F3F102F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altLang="fi-FI" sz="3200" dirty="0"/>
              <a:t>Ydinsisällöt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hape 78">
            <a:extLst>
              <a:ext uri="{FF2B5EF4-FFF2-40B4-BE49-F238E27FC236}">
                <a16:creationId xmlns:a16="http://schemas.microsoft.com/office/drawing/2014/main" id="{AE2BA8D1-BD0A-48B5-85F8-14594D4A9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spcBef>
                <a:spcPct val="0"/>
              </a:spcBef>
            </a:pPr>
            <a:r>
              <a:rPr lang="fi-FI" altLang="fi-FI" dirty="0"/>
              <a:t>Elämän merkitys</a:t>
            </a:r>
          </a:p>
        </p:txBody>
      </p:sp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635E465C-2AB3-4F75-B512-AD8FF2D8B3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Elämän merkitys koostuu monista eri ainesosista:</a:t>
            </a:r>
          </a:p>
          <a:p>
            <a:pPr lvl="1"/>
            <a:r>
              <a:rPr lang="fi-FI" sz="2800" dirty="0"/>
              <a:t>Onnellisuus</a:t>
            </a:r>
          </a:p>
          <a:p>
            <a:pPr lvl="1"/>
            <a:r>
              <a:rPr lang="fi-FI" sz="2800" dirty="0"/>
              <a:t>Rakkaus</a:t>
            </a:r>
          </a:p>
          <a:p>
            <a:pPr lvl="1"/>
            <a:r>
              <a:rPr lang="fi-FI" sz="2800" dirty="0"/>
              <a:t>Välittäminen</a:t>
            </a:r>
          </a:p>
          <a:p>
            <a:pPr lvl="1"/>
            <a:r>
              <a:rPr lang="fi-FI" sz="2800" dirty="0"/>
              <a:t>Luovuus</a:t>
            </a:r>
          </a:p>
          <a:p>
            <a:pPr lvl="1"/>
            <a:r>
              <a:rPr lang="fi-FI" sz="2800" dirty="0"/>
              <a:t>Itsereflektio</a:t>
            </a:r>
          </a:p>
          <a:p>
            <a:endParaRPr lang="fi-FI" sz="2800" dirty="0"/>
          </a:p>
          <a:p>
            <a:endParaRPr lang="fi-FI" sz="2800" dirty="0"/>
          </a:p>
        </p:txBody>
      </p:sp>
      <p:sp>
        <p:nvSpPr>
          <p:cNvPr id="8" name="Pyöristetty kuvatekstisuorakulmio 7">
            <a:extLst>
              <a:ext uri="{FF2B5EF4-FFF2-40B4-BE49-F238E27FC236}">
                <a16:creationId xmlns:a16="http://schemas.microsoft.com/office/drawing/2014/main" id="{DAA8EF9F-1CCB-41E8-B74F-4CEC8793A248}"/>
              </a:ext>
            </a:extLst>
          </p:cNvPr>
          <p:cNvSpPr/>
          <p:nvPr/>
        </p:nvSpPr>
        <p:spPr>
          <a:xfrm>
            <a:off x="6743700" y="3357563"/>
            <a:ext cx="3240088" cy="2303462"/>
          </a:xfrm>
          <a:prstGeom prst="wedgeRoundRectCallout">
            <a:avLst>
              <a:gd name="adj1" fmla="val 59483"/>
              <a:gd name="adj2" fmla="val -21981"/>
              <a:gd name="adj3" fmla="val 16667"/>
            </a:avLst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i-FI" sz="2800" dirty="0">
                <a:solidFill>
                  <a:schemeClr val="tx1"/>
                </a:solidFill>
              </a:rPr>
              <a:t>Onko jokin näistä mielestäsi muita tärkeämpi?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75463C-3014-4A84-94E6-75C50B6DE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Itsereflektio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E2CDF25-CA86-411B-A562-C12C9D9534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Omaan ajatteluun kohdistuvaa ajattelemista ja kyseenalaistamista</a:t>
            </a:r>
          </a:p>
          <a:p>
            <a:r>
              <a:rPr lang="fi-FI" sz="2800" dirty="0"/>
              <a:t>Omien ajatuksien ja uskomuksien kriittistä tarkastelua</a:t>
            </a:r>
          </a:p>
          <a:p>
            <a:r>
              <a:rPr lang="fi-FI" sz="2800" dirty="0"/>
              <a:t>Oman osallisuuden ja vastuun kyselemistä</a:t>
            </a:r>
          </a:p>
          <a:p>
            <a:endParaRPr lang="fi-FI" sz="2800" dirty="0"/>
          </a:p>
          <a:p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8E023F0-6F3A-4512-BF85-96F70B6C6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16. Elämän merkityksellisyyden osatekijät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B091D40-4F73-4C06-B277-E3E2E0C2C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67691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BCCF3A-0CAE-4FEA-8F36-6E30DF292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Edmund </a:t>
            </a:r>
            <a:r>
              <a:rPr lang="fi-FI" dirty="0" err="1"/>
              <a:t>Husserl</a:t>
            </a:r>
            <a:r>
              <a:rPr lang="fi-FI" dirty="0"/>
              <a:t> (1859-1938)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5804891-5E5E-4969-922F-5A2B4072BE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sz="2800" dirty="0"/>
              <a:t>”Eettinen elämä ei synny itsestään, eikä siihen voi ketään ulkoapäin pakottaa, vaan se kumpuaa vapaan ihmisen universaalista itsetutkiskelusta ja jatkuvasta uudistumisesta kamppailussa alentavia taipumuksia vastaan.”</a:t>
            </a:r>
          </a:p>
          <a:p>
            <a:pPr marL="0" indent="0">
              <a:buNone/>
            </a:pPr>
            <a:endParaRPr lang="fi-FI" sz="2800" dirty="0"/>
          </a:p>
          <a:p>
            <a:pPr marL="0" indent="0">
              <a:buNone/>
            </a:pPr>
            <a:endParaRPr lang="fi-FI" sz="2800" dirty="0"/>
          </a:p>
          <a:p>
            <a:pPr marL="0" indent="0">
              <a:buNone/>
            </a:pPr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4BF1955-B1C0-4A4B-8A1C-DD41D7FF2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16. Elämän merkityksellisyyden osatekijät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0A5568A-EE19-4291-A049-3E43428DE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49624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620AE4E-2EE1-4271-BE14-9390AF099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Taito: Omien näkemysten tarkasteleminen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4B3EA17-2F41-4391-BF59-A4233FBCAC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Itsereflektio on omien ajatusten ja toiminnan kyseenalaistamista.</a:t>
            </a:r>
          </a:p>
          <a:p>
            <a:r>
              <a:rPr lang="fi-FI" sz="2800" dirty="0"/>
              <a:t>Omia sokeita pisteitään on vaikea huomata. Siksi niitä on hyvä peilata esimerkiksi filosofian klassikoihin, kaunokirjallisuuteen ja keskusteluihin muiden kanssa.</a:t>
            </a:r>
          </a:p>
          <a:p>
            <a:endParaRPr lang="fi-FI" sz="2800" dirty="0"/>
          </a:p>
          <a:p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672C2E6-2D26-44B7-9E2C-974E9BB54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16. Elämän merkityksellisyyden osatekijät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EFD0E93-9665-46BD-85AE-A43DE72C2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77765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132</Words>
  <Application>Microsoft Office PowerPoint</Application>
  <PresentationFormat>Laajakuva</PresentationFormat>
  <Paragraphs>26</Paragraphs>
  <Slides>5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Office-teema</vt:lpstr>
      <vt:lpstr>16. Elämän merkityksellisyyden osatekijät</vt:lpstr>
      <vt:lpstr>Elämän merkitys</vt:lpstr>
      <vt:lpstr>Itsereflektio</vt:lpstr>
      <vt:lpstr>Edmund Husserl (1859-1938)</vt:lpstr>
      <vt:lpstr>Taito: Omien näkemysten tarkasteleminen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Diaesityksen otsikko, koko 48</dc:title>
  <dc:creator>Taina Vuokko</dc:creator>
  <cp:lastModifiedBy>Riikka Kujanen</cp:lastModifiedBy>
  <cp:revision>15</cp:revision>
  <dcterms:created xsi:type="dcterms:W3CDTF">2021-06-01T16:07:13Z</dcterms:created>
  <dcterms:modified xsi:type="dcterms:W3CDTF">2022-02-03T10:23:51Z</dcterms:modified>
</cp:coreProperties>
</file>