
<file path=[Content_Types].xml><?xml version="1.0" encoding="utf-8"?>
<Types xmlns="http://schemas.openxmlformats.org/package/2006/content-types"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i8TB5SANmQnCLDtWk+24IkAP/kx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isa Heinlahti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0fe59bcff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0fe59bcffe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g10fe59bcffe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0fe59bcff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0fe59bcffe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g10fe59bcffe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0fe59bcffe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0fe59bcffe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g10fe59bcffe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5156" y="-25397"/>
            <a:ext cx="12238590" cy="688339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san ylätunniste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sisältö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kuva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pystysuora teksti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ystysuora otsikko ja teksti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-6121"/>
            <a:ext cx="12192000" cy="685719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̶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343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4800">
                <a:latin typeface="Calibri"/>
                <a:ea typeface="Calibri"/>
                <a:cs typeface="Calibri"/>
                <a:sym typeface="Calibri"/>
              </a:rPr>
              <a:t>15. Yksilö ja muut ihmiset</a:t>
            </a:r>
            <a:endParaRPr/>
          </a:p>
        </p:txBody>
      </p:sp>
      <p:sp>
        <p:nvSpPr>
          <p:cNvPr id="92" name="Google Shape;92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fi-FI" sz="3200" dirty="0"/>
              <a:t>Ydinsisällöt</a:t>
            </a:r>
            <a:endParaRPr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0fe59bcffe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g10fe59bcffe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g10fe59bcffe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1307FC00-C4BB-426B-8E58-16D2D9420C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578"/>
          <a:stretch/>
        </p:blipFill>
        <p:spPr>
          <a:xfrm>
            <a:off x="1302604" y="681176"/>
            <a:ext cx="9586791" cy="47048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Moderni maailma</a:t>
            </a:r>
            <a:endParaRPr/>
          </a:p>
        </p:txBody>
      </p:sp>
      <p:sp>
        <p:nvSpPr>
          <p:cNvPr id="106" name="Google Shape;106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93024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Moderni maailma sai alkunsa luonnontieteiden läpimurron, Ranskan suuren vallankumouksen aatteiden ja teollistumisen myötä.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</p:txBody>
      </p:sp>
      <p:sp>
        <p:nvSpPr>
          <p:cNvPr id="107" name="Google Shape;107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15. Yksilö ja muut ihmiset</a:t>
            </a:r>
            <a:endParaRPr/>
          </a:p>
        </p:txBody>
      </p:sp>
      <p:sp>
        <p:nvSpPr>
          <p:cNvPr id="108" name="Google Shape;108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66260F2-02FD-429B-9B26-A394DAC3C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462" y="1144588"/>
            <a:ext cx="2933646" cy="50323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Modernin maailman piirteitä</a:t>
            </a:r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Valistusfilosofian järki, optimismi ja hyötyajattelu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Maallistuminen ja uskonnon merkityksen väheneminen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Tieteen ja teknologian nousu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Vapaan markkinatalouden synty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Individualismi ja arvoliberalismi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Yhteiskunnan näkeminen ihmisten välisenä sopimuksena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Ihmisoikeudet ja tasa-arvo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</p:txBody>
      </p:sp>
      <p:sp>
        <p:nvSpPr>
          <p:cNvPr id="115" name="Google Shape;1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15. Yksilö ja muut ihmiset</a:t>
            </a:r>
            <a:endParaRPr/>
          </a:p>
        </p:txBody>
      </p:sp>
      <p:sp>
        <p:nvSpPr>
          <p:cNvPr id="116" name="Google Shape;1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Modernisaatiokritiikki</a:t>
            </a:r>
            <a:endParaRPr/>
          </a:p>
        </p:txBody>
      </p:sp>
      <p:sp>
        <p:nvSpPr>
          <p:cNvPr id="122" name="Google Shape;122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/>
              <a:t>Modernin maailman syntyä pidetään yleisesti edistyksenä, mutta sitä on myös kritisoitu.	</a:t>
            </a:r>
            <a:endParaRPr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/>
              <a:t>Mistä modernisaatiota voi kritisoida?</a:t>
            </a:r>
            <a:endParaRPr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/>
              <a:t>Miten vastaisit kritiikkiin?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</p:txBody>
      </p:sp>
      <p:sp>
        <p:nvSpPr>
          <p:cNvPr id="123" name="Google Shape;123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15. Yksilö ja muut ihmiset</a:t>
            </a:r>
            <a:endParaRPr/>
          </a:p>
        </p:txBody>
      </p:sp>
      <p:sp>
        <p:nvSpPr>
          <p:cNvPr id="124" name="Google Shape;124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Nihilismi</a:t>
            </a:r>
            <a:endParaRPr/>
          </a:p>
        </p:txBody>
      </p:sp>
      <p:sp>
        <p:nvSpPr>
          <p:cNvPr id="130" name="Google Shape;130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/>
              <a:t>Nihilisti kieltää kaikki arvot ja pitää kaikkea merkityksettömänä.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/>
              <a:t>Nihilismin käsitettä on myös käytetty kuvaamaan modernia kulttuuria, jossa arvojen ja merkitysten on ajateltu kadonneen.</a:t>
            </a:r>
            <a:endParaRPr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/>
              <a:t>Kuinka hyvin nihilismi kuvaa mielestäsi nykyistä kulttuuria?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</p:txBody>
      </p:sp>
      <p:sp>
        <p:nvSpPr>
          <p:cNvPr id="131" name="Google Shape;1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15. Yksilö ja muut ihmiset</a:t>
            </a:r>
            <a:endParaRPr/>
          </a:p>
        </p:txBody>
      </p:sp>
      <p:sp>
        <p:nvSpPr>
          <p:cNvPr id="132" name="Google Shape;1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Moderni maailma ja romantiikka</a:t>
            </a:r>
            <a:endParaRPr/>
          </a:p>
        </p:txBody>
      </p:sp>
      <p:sp>
        <p:nvSpPr>
          <p:cNvPr id="138" name="Google Shape;138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89177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Romantiikka syntyi vastareaktiona valistusfilosofian ja luonnontieteiden voittokululle.</a:t>
            </a:r>
            <a:endParaRPr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 dirty="0"/>
              <a:t>Korostaa yksilön ainutlaatuisuutta ja sen vapaata itseilmaisua</a:t>
            </a:r>
            <a:endParaRPr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 dirty="0"/>
              <a:t>Taide luovan neron itseilmaisuna</a:t>
            </a:r>
            <a:endParaRPr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 dirty="0"/>
              <a:t>Parhaimmillaan ihmisen elämä saatettiin nähdä taideteoksena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</p:txBody>
      </p:sp>
      <p:sp>
        <p:nvSpPr>
          <p:cNvPr id="139" name="Google Shape;13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15. Yksilö ja muut ihmiset</a:t>
            </a:r>
            <a:endParaRPr/>
          </a:p>
        </p:txBody>
      </p:sp>
      <p:sp>
        <p:nvSpPr>
          <p:cNvPr id="140" name="Google Shape;14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7</a:t>
            </a:fld>
            <a:endParaRPr/>
          </a:p>
        </p:txBody>
      </p:sp>
      <p:pic>
        <p:nvPicPr>
          <p:cNvPr id="3" name="Kuva 2" descr="Kuva, joka sisältää kohteen teksti, henkilö, ulko&#10;&#10;Kuvaus luotu automaattisesti">
            <a:extLst>
              <a:ext uri="{FF2B5EF4-FFF2-40B4-BE49-F238E27FC236}">
                <a16:creationId xmlns:a16="http://schemas.microsoft.com/office/drawing/2014/main" id="{AFBEFCA9-781E-41BA-BE66-E62D12C3F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3755" y="1563979"/>
            <a:ext cx="3270045" cy="435133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Erilaiset arvot</a:t>
            </a:r>
            <a:endParaRPr/>
          </a:p>
        </p:txBody>
      </p:sp>
      <p:sp>
        <p:nvSpPr>
          <p:cNvPr id="146" name="Google Shape;146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/>
              <a:t>Jos ajatellaan, että jokaisen elämä on yksilöllinen taideteos, ihmiset tekevät omia valintojaan eri perustein ja eri lähtökohdista.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/>
              <a:t>Moninaisuuteen voi suhtautua eri tavoin:</a:t>
            </a:r>
            <a:endParaRPr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/>
              <a:t>Arvokonservatismi</a:t>
            </a:r>
            <a:endParaRPr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/>
              <a:t>Arvoliberalismi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</p:txBody>
      </p:sp>
      <p:sp>
        <p:nvSpPr>
          <p:cNvPr id="147" name="Google Shape;1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15. Yksilö ja muut ihmiset</a:t>
            </a:r>
            <a:endParaRPr/>
          </a:p>
        </p:txBody>
      </p:sp>
      <p:sp>
        <p:nvSpPr>
          <p:cNvPr id="148" name="Google Shape;1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0fe59bcffe_0_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10fe59bcffe_0_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10fe59bcffe_0_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9</a:t>
            </a:fld>
            <a:endParaRPr/>
          </a:p>
        </p:txBody>
      </p:sp>
      <p:pic>
        <p:nvPicPr>
          <p:cNvPr id="3" name="Kuva 2" descr="Kuva, joka sisältää kohteen teksti, käyntikortti&#10;&#10;Kuvaus luotu automaattisesti">
            <a:extLst>
              <a:ext uri="{FF2B5EF4-FFF2-40B4-BE49-F238E27FC236}">
                <a16:creationId xmlns:a16="http://schemas.microsoft.com/office/drawing/2014/main" id="{83123331-ED43-42CA-BC0E-998157704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983" y="833646"/>
            <a:ext cx="9160034" cy="432091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Arvokonservatismi</a:t>
            </a:r>
            <a:endParaRPr/>
          </a:p>
        </p:txBody>
      </p:sp>
      <p:sp>
        <p:nvSpPr>
          <p:cNvPr id="162" name="Google Shape;16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Arvokonservatiivi</a:t>
            </a:r>
            <a:endParaRPr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 dirty="0"/>
              <a:t>haluaa ylläpitää perimiään arvoja tai palauttaa joitakin vanhempia arvoja kunniaan</a:t>
            </a:r>
            <a:endParaRPr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 dirty="0"/>
              <a:t>katsoo, että vain jokin tietty arvomaailma on oikea</a:t>
            </a:r>
            <a:endParaRPr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 dirty="0"/>
              <a:t>pyrkii usein siihen, että kaikki noudattaisivat hänen arvomaailmaansa.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</p:txBody>
      </p:sp>
      <p:sp>
        <p:nvSpPr>
          <p:cNvPr id="163" name="Google Shape;163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15. Yksilö ja muut ihmiset</a:t>
            </a:r>
            <a:endParaRPr/>
          </a:p>
        </p:txBody>
      </p:sp>
      <p:sp>
        <p:nvSpPr>
          <p:cNvPr id="164" name="Google Shape;164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Arvoliberalismi</a:t>
            </a:r>
            <a:endParaRPr/>
          </a:p>
        </p:txBody>
      </p:sp>
      <p:sp>
        <p:nvSpPr>
          <p:cNvPr id="170" name="Google Shape;170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/>
              <a:t>Arvoliberaali</a:t>
            </a:r>
            <a:endParaRPr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/>
              <a:t>katsoo, että jokaisella tulee olla oikeus elää omien arvojensa mukaisesti</a:t>
            </a:r>
            <a:endParaRPr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/>
              <a:t>pitää arvojen moninaisuutta rikkautena ja hyvänä asiana</a:t>
            </a:r>
            <a:endParaRPr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/>
              <a:t>hyväksyy yleensä kaikenlaiset arvot (paitsi ei ehkä aina konservatiivisia arvoja).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</p:txBody>
      </p:sp>
      <p:sp>
        <p:nvSpPr>
          <p:cNvPr id="171" name="Google Shape;17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15. Yksilö ja muut ihmiset</a:t>
            </a:r>
            <a:endParaRPr/>
          </a:p>
        </p:txBody>
      </p:sp>
      <p:sp>
        <p:nvSpPr>
          <p:cNvPr id="172" name="Google Shape;17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0fe59bcffe_0_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g10fe59bcffe_0_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10fe59bcffe_0_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12</a:t>
            </a:fld>
            <a:endParaRPr/>
          </a:p>
        </p:txBody>
      </p:sp>
      <p:pic>
        <p:nvPicPr>
          <p:cNvPr id="3" name="Kuva 2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1EB92F3E-1285-41B2-9040-8D8B46F4A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727" y="1825625"/>
            <a:ext cx="10030545" cy="25727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Taito: Synteesin laatiminen</a:t>
            </a:r>
            <a:endParaRPr/>
          </a:p>
        </p:txBody>
      </p:sp>
      <p:sp>
        <p:nvSpPr>
          <p:cNvPr id="186" name="Google Shape;18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777313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/>
              <a:t>Eri näkemykset ovat usein vain osatotuuksia.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/>
              <a:t>Hedelmällinen kanta syntyy yhdistelemällä eri näkemyksiä eli laatimalla niistä synteesi.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</p:txBody>
      </p:sp>
      <p:sp>
        <p:nvSpPr>
          <p:cNvPr id="187" name="Google Shape;187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15. Yksilö ja muut ihmiset</a:t>
            </a:r>
            <a:endParaRPr/>
          </a:p>
        </p:txBody>
      </p:sp>
      <p:sp>
        <p:nvSpPr>
          <p:cNvPr id="188" name="Google Shape;188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13</a:t>
            </a:fld>
            <a:endParaRPr/>
          </a:p>
        </p:txBody>
      </p:sp>
      <p:pic>
        <p:nvPicPr>
          <p:cNvPr id="189" name="Google Shape;18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56963" y="1133199"/>
            <a:ext cx="3655387" cy="50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328</Words>
  <Application>Microsoft Office PowerPoint</Application>
  <PresentationFormat>Laajakuva</PresentationFormat>
  <Paragraphs>79</Paragraphs>
  <Slides>13</Slides>
  <Notes>13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Office-teema</vt:lpstr>
      <vt:lpstr>15. Yksilö ja muut ihmiset</vt:lpstr>
      <vt:lpstr>PowerPoint-esitys</vt:lpstr>
      <vt:lpstr>Moderni maailma</vt:lpstr>
      <vt:lpstr>Modernin maailman piirteitä</vt:lpstr>
      <vt:lpstr>Modernisaatiokritiikki</vt:lpstr>
      <vt:lpstr>Nihilismi</vt:lpstr>
      <vt:lpstr>Moderni maailma ja romantiikka</vt:lpstr>
      <vt:lpstr>Erilaiset arvot</vt:lpstr>
      <vt:lpstr>PowerPoint-esitys</vt:lpstr>
      <vt:lpstr>Arvokonservatismi</vt:lpstr>
      <vt:lpstr>Arvoliberalismi</vt:lpstr>
      <vt:lpstr>PowerPoint-esitys</vt:lpstr>
      <vt:lpstr>Taito: Synteesin laatiminen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15. Yksilö ja muut ihmiset</dc:title>
  <dc:creator>Taina Vuokko</dc:creator>
  <cp:lastModifiedBy>Riikka Kujanen</cp:lastModifiedBy>
  <cp:revision>2</cp:revision>
  <dcterms:created xsi:type="dcterms:W3CDTF">2021-06-01T16:07:13Z</dcterms:created>
  <dcterms:modified xsi:type="dcterms:W3CDTF">2022-02-03T13:42:01Z</dcterms:modified>
</cp:coreProperties>
</file>