
<file path=[Content_Types].xml><?xml version="1.0" encoding="utf-8"?>
<Types xmlns="http://schemas.openxmlformats.org/package/2006/content-types">
  <Default Extension="jfif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gplSXMQjR0ojy4ydIkwnfnp0ecn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isa Heinlahti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11265cfad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11265cfad6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g111265cfad6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dia" type="title">
  <p:cSld name="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45156" y="-25397"/>
            <a:ext cx="12238590" cy="688339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1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san ylätunniste" type="secHead">
  <p:cSld name="SECTION_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kohdetta" type="twoObj">
  <p:cSld name="TWO_OBJECT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ailu" type="twoTxTwoObj">
  <p:cSld name="TWO_OBJECTS_WITH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type="titleOnly">
  <p:cSld name="TITLE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vatekstillinen sisältö" type="objTx">
  <p:cSld name="OBJECT_WITH_CAPTION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3" name="Google Shape;63;p1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uvatekstillinen kuva" type="picTx">
  <p:cSld name="PICTURE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pystysuora teksti" type="vertTx">
  <p:cSld name="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ystysuora otsikko ja teksti" type="vertTitleAndTx">
  <p:cSld name="VERTICAL_TITLE_AND_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̶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0" y="-6121"/>
            <a:ext cx="12192000" cy="685719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̶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343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sz="4800">
                <a:latin typeface="Calibri"/>
                <a:ea typeface="Calibri"/>
                <a:cs typeface="Calibri"/>
                <a:sym typeface="Calibri"/>
              </a:rPr>
              <a:t>14. </a:t>
            </a:r>
            <a:r>
              <a:rPr lang="fi-FI" sz="4800"/>
              <a:t>Kuolevaisuus</a:t>
            </a:r>
            <a:endParaRPr sz="4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fi-FI" sz="3200" dirty="0"/>
              <a:t>Ydinsisällöt</a:t>
            </a:r>
            <a:endParaRPr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Kuoleman jälkeen</a:t>
            </a:r>
            <a:endParaRPr/>
          </a:p>
        </p:txBody>
      </p:sp>
      <p:sp>
        <p:nvSpPr>
          <p:cNvPr id="98" name="Google Shape;98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/>
              <a:t>Elämän voi ajatella jatkuvan kuoleman jälkeen monessa eri mielessä.</a:t>
            </a:r>
            <a:endParaRPr sz="2800"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</a:pPr>
            <a:r>
              <a:rPr lang="fi-FI" sz="2800"/>
              <a:t>Uskonnolliset käsitykset</a:t>
            </a:r>
            <a:endParaRPr sz="2800"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</a:pPr>
            <a:r>
              <a:rPr lang="fi-FI" sz="2800"/>
              <a:t>Muuttuminen osaksi luontoa tai perinnettä</a:t>
            </a:r>
            <a:endParaRPr sz="2800"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</a:pPr>
            <a:r>
              <a:rPr lang="fi-FI" sz="2800"/>
              <a:t>Kuoleman jälkeinen maine</a:t>
            </a:r>
            <a:endParaRPr sz="2800"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</a:pPr>
            <a:r>
              <a:rPr lang="fi-FI" sz="2800"/>
              <a:t>Muiden muistoissa eläminen</a:t>
            </a:r>
            <a:endParaRPr sz="2800"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</a:pPr>
            <a:r>
              <a:rPr lang="fi-FI" sz="2800"/>
              <a:t>Oman vaikutuksen näkyminen tulevissa sukupolvissa</a:t>
            </a:r>
            <a:endParaRPr sz="280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</p:txBody>
      </p:sp>
      <p:sp>
        <p:nvSpPr>
          <p:cNvPr id="99" name="Google Shape;9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14. Kuolevaisuus</a:t>
            </a:r>
            <a:endParaRPr/>
          </a:p>
        </p:txBody>
      </p:sp>
      <p:sp>
        <p:nvSpPr>
          <p:cNvPr id="100" name="Google Shape;10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Tietoisuus kuolemasta</a:t>
            </a:r>
            <a:endParaRPr/>
          </a:p>
        </p:txBody>
      </p:sp>
      <p:sp>
        <p:nvSpPr>
          <p:cNvPr id="106" name="Google Shape;106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/>
              <a:t>Monet filosofit ajattelevat, että juuri elämän rajallisuus tekee elämästä merkityksellistä.</a:t>
            </a:r>
            <a:endParaRPr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</a:pPr>
            <a:r>
              <a:rPr lang="fi-FI" sz="2800"/>
              <a:t>Esimerkiksi Martin Heideggerin mukaan rajallisuus mahdollistaa yksilöllisyyden vapauden ja aidot valinnat.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/>
          </a:p>
        </p:txBody>
      </p:sp>
      <p:sp>
        <p:nvSpPr>
          <p:cNvPr id="107" name="Google Shape;107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14. Kuolevaisuus</a:t>
            </a:r>
            <a:endParaRPr/>
          </a:p>
        </p:txBody>
      </p:sp>
      <p:sp>
        <p:nvSpPr>
          <p:cNvPr id="108" name="Google Shape;108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Eksistentialismi</a:t>
            </a:r>
            <a:endParaRPr/>
          </a:p>
        </p:txBody>
      </p:sp>
      <p:sp>
        <p:nvSpPr>
          <p:cNvPr id="114" name="Google Shape;114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6674963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 dirty="0"/>
              <a:t>Eksistentialismi on 1900-luvulla syntynyt elämänfilosofinen suuntaus, jolle keskeistä on ajatus ihmisen vapaudesta.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 dirty="0"/>
              <a:t>Maailmankaikkeudella ei ole mitään yleistä merkitystä tai tarkoitusta, eikä ihmisen elämällä ole mitään valmiiksi annettua tavoitetta tai mallia.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</p:txBody>
      </p:sp>
      <p:sp>
        <p:nvSpPr>
          <p:cNvPr id="115" name="Google Shape;11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14. Kuolevaisuus</a:t>
            </a:r>
            <a:endParaRPr/>
          </a:p>
        </p:txBody>
      </p:sp>
      <p:sp>
        <p:nvSpPr>
          <p:cNvPr id="116" name="Google Shape;11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4</a:t>
            </a:fld>
            <a:endParaRPr/>
          </a:p>
        </p:txBody>
      </p:sp>
      <p:pic>
        <p:nvPicPr>
          <p:cNvPr id="3" name="Kuva 2" descr="Kuva, joka sisältää kohteen henkilö, mies, sisä&#10;&#10;Kuvaus luotu automaattisesti">
            <a:extLst>
              <a:ext uri="{FF2B5EF4-FFF2-40B4-BE49-F238E27FC236}">
                <a16:creationId xmlns:a16="http://schemas.microsoft.com/office/drawing/2014/main" id="{632600C0-C659-47AA-BA29-15C7208936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333" y="1825625"/>
            <a:ext cx="3905030" cy="3407790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94519558-DB14-4485-879E-D6FD85C8B528}"/>
              </a:ext>
            </a:extLst>
          </p:cNvPr>
          <p:cNvSpPr txBox="1"/>
          <p:nvPr/>
        </p:nvSpPr>
        <p:spPr>
          <a:xfrm>
            <a:off x="9016007" y="5233415"/>
            <a:ext cx="13676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>
                <a:latin typeface="Calibri" panose="020F0502020204030204" pitchFamily="34" charset="0"/>
                <a:cs typeface="Calibri" panose="020F0502020204030204" pitchFamily="34" charset="0"/>
              </a:rPr>
              <a:t>Jean-Paul Sartre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11265cfad6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g111265cfad6_0_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g111265cfad6_0_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5</a:t>
            </a:fld>
            <a:endParaRPr/>
          </a:p>
        </p:txBody>
      </p:sp>
      <p:pic>
        <p:nvPicPr>
          <p:cNvPr id="3" name="Kuva 2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25AF452F-50FF-43A9-8223-176A54EBE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3587" y="1870350"/>
            <a:ext cx="9304826" cy="233954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Eksistentialismi ja vapaus</a:t>
            </a:r>
            <a:endParaRPr/>
          </a:p>
        </p:txBody>
      </p:sp>
      <p:sp>
        <p:nvSpPr>
          <p:cNvPr id="130" name="Google Shape;130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 dirty="0"/>
              <a:t>Ihminen on heitetty maailmaan kysymättä ja kertomatta miksi tai miten ihmisen tulisi elää.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 dirty="0"/>
              <a:t>Ihminen on vapaa valitsemaan, mitä ja millainen on, mutta vapautta seuraa ahdistus.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 dirty="0"/>
              <a:t>Tavoitteena on autenttinen elämä, jossa yksilö valitsee aidosti itse, mitä hän on ja tulee olemaan.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</p:txBody>
      </p:sp>
      <p:sp>
        <p:nvSpPr>
          <p:cNvPr id="131" name="Google Shape;1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14. Kuolevaisuus</a:t>
            </a:r>
            <a:endParaRPr/>
          </a:p>
        </p:txBody>
      </p:sp>
      <p:sp>
        <p:nvSpPr>
          <p:cNvPr id="132" name="Google Shape;1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Äärimmäinen individualismi</a:t>
            </a:r>
            <a:endParaRPr/>
          </a:p>
        </p:txBody>
      </p:sp>
      <p:sp>
        <p:nvSpPr>
          <p:cNvPr id="138" name="Google Shape;138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 dirty="0"/>
              <a:t>Yksilö ja hänen identiteettinsä ovat riippuvaisia toisista ihmisistä niin biologisesti kuin henkisestikin.</a:t>
            </a:r>
            <a:endParaRPr dirty="0"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</a:pPr>
            <a:r>
              <a:rPr lang="fi-FI" sz="2800" dirty="0"/>
              <a:t>Yksilö syntyy toisista yksilöistä.</a:t>
            </a:r>
            <a:endParaRPr dirty="0"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</a:pPr>
            <a:r>
              <a:rPr lang="fi-FI" sz="2800" dirty="0"/>
              <a:t>Vauva kuolee ilman hoivaa, aikuisenkin yksin elossapysyminen on haastavaa.</a:t>
            </a:r>
            <a:endParaRPr dirty="0"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</a:pPr>
            <a:r>
              <a:rPr lang="fi-FI" sz="2800" dirty="0"/>
              <a:t>Ilman toisia ihmisiä, joihin peilata itseänsä, yksilö ei olisi yksilö.</a:t>
            </a:r>
            <a:endParaRPr dirty="0"/>
          </a:p>
          <a:p>
            <a:pPr marL="8001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̶"/>
            </a:pPr>
            <a:r>
              <a:rPr lang="fi-FI" sz="2800" dirty="0"/>
              <a:t>Yksilön arvo perustuu siihen, että muut tunnustavat hänet.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</p:txBody>
      </p:sp>
      <p:sp>
        <p:nvSpPr>
          <p:cNvPr id="139" name="Google Shape;13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14. Kuolevaisuus</a:t>
            </a:r>
            <a:endParaRPr/>
          </a:p>
        </p:txBody>
      </p:sp>
      <p:sp>
        <p:nvSpPr>
          <p:cNvPr id="140" name="Google Shape;14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Taito: Etiikka, elämänfilosofia ja kaunokirjallisuus</a:t>
            </a:r>
            <a:endParaRPr/>
          </a:p>
        </p:txBody>
      </p:sp>
      <p:sp>
        <p:nvSpPr>
          <p:cNvPr id="146" name="Google Shape;146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6363539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 dirty="0"/>
              <a:t>Kaunokirjallisuudessa voidaan käsitellä samoja teemoja kuin filosofiassa.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i-FI" sz="2800" dirty="0"/>
              <a:t>Esimerkiksi moniin elämänfilosofisiin teemoihin kaunokirjallinen lähestymistapa sopii hyvin.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800" dirty="0"/>
          </a:p>
        </p:txBody>
      </p:sp>
      <p:sp>
        <p:nvSpPr>
          <p:cNvPr id="147" name="Google Shape;1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14. Kuolevaisuus</a:t>
            </a:r>
            <a:endParaRPr/>
          </a:p>
        </p:txBody>
      </p:sp>
      <p:sp>
        <p:nvSpPr>
          <p:cNvPr id="148" name="Google Shape;1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8</a:t>
            </a:fld>
            <a:endParaRPr/>
          </a:p>
        </p:txBody>
      </p:sp>
      <p:pic>
        <p:nvPicPr>
          <p:cNvPr id="3" name="Kuva 2" descr="Kuva, joka sisältää kohteen henkilö&#10;&#10;Kuvaus luotu automaattisesti">
            <a:extLst>
              <a:ext uri="{FF2B5EF4-FFF2-40B4-BE49-F238E27FC236}">
                <a16:creationId xmlns:a16="http://schemas.microsoft.com/office/drawing/2014/main" id="{C6370A8F-1C85-472E-B339-F614716EC4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7409" y="1825625"/>
            <a:ext cx="3681549" cy="40865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 dirty="0"/>
              <a:t>Tieto: Ilmastoahdistus</a:t>
            </a:r>
            <a:endParaRPr dirty="0"/>
          </a:p>
        </p:txBody>
      </p:sp>
      <p:sp>
        <p:nvSpPr>
          <p:cNvPr id="154" name="Google Shape;154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6731524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i-FI" sz="2800" dirty="0"/>
              <a:t>2020-luvun nuoria yhdistää kokemus ilmastonmuutoksesta.</a:t>
            </a:r>
            <a:endParaRPr sz="2800"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i-FI" sz="2800" dirty="0"/>
              <a:t>Ilmastoahdistus syntyy siitä, että ilmastonmuutoksen hidastamista edellyttävät toimenpiteet eivät tunnu edistyvän riittävän nopeasti.</a:t>
            </a:r>
            <a:endParaRPr sz="2800" dirty="0"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i-FI" sz="2800" dirty="0"/>
              <a:t>Ilmastoahdistusta voi vähentää osallistumalla yhteiskunnalliseen toimintaan, joka ajaa muutosta. </a:t>
            </a:r>
            <a:endParaRPr sz="2800" dirty="0"/>
          </a:p>
        </p:txBody>
      </p:sp>
      <p:sp>
        <p:nvSpPr>
          <p:cNvPr id="155" name="Google Shape;155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14. Kuolevaisuus</a:t>
            </a:r>
            <a:endParaRPr/>
          </a:p>
        </p:txBody>
      </p:sp>
      <p:sp>
        <p:nvSpPr>
          <p:cNvPr id="156" name="Google Shape;156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9</a:t>
            </a:fld>
            <a:endParaRPr/>
          </a:p>
        </p:txBody>
      </p:sp>
      <p:pic>
        <p:nvPicPr>
          <p:cNvPr id="3" name="Kuva 2" descr="Kuva, joka sisältää kohteen taivas, ulko, sininen, värikäs&#10;&#10;Kuvaus luotu automaattisesti">
            <a:extLst>
              <a:ext uri="{FF2B5EF4-FFF2-40B4-BE49-F238E27FC236}">
                <a16:creationId xmlns:a16="http://schemas.microsoft.com/office/drawing/2014/main" id="{EBC33380-FD6C-4BBC-B8B6-BEF25EF46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2254" y="1870075"/>
            <a:ext cx="3971546" cy="354919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290</Words>
  <Application>Microsoft Office PowerPoint</Application>
  <PresentationFormat>Laajakuva</PresentationFormat>
  <Paragraphs>49</Paragraphs>
  <Slides>9</Slides>
  <Notes>9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Office-teema</vt:lpstr>
      <vt:lpstr>14. Kuolevaisuus</vt:lpstr>
      <vt:lpstr>Kuoleman jälkeen</vt:lpstr>
      <vt:lpstr>Tietoisuus kuolemasta</vt:lpstr>
      <vt:lpstr>Eksistentialismi</vt:lpstr>
      <vt:lpstr>PowerPoint-esitys</vt:lpstr>
      <vt:lpstr>Eksistentialismi ja vapaus</vt:lpstr>
      <vt:lpstr>Äärimmäinen individualismi</vt:lpstr>
      <vt:lpstr>Taito: Etiikka, elämänfilosofia ja kaunokirjallisuus</vt:lpstr>
      <vt:lpstr>Tieto: Ilmastoahdistus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14. Kuolevaisuus</dc:title>
  <dc:creator>Taina Vuokko</dc:creator>
  <cp:lastModifiedBy>Riikka Kujanen</cp:lastModifiedBy>
  <cp:revision>3</cp:revision>
  <dcterms:created xsi:type="dcterms:W3CDTF">2021-06-01T16:07:13Z</dcterms:created>
  <dcterms:modified xsi:type="dcterms:W3CDTF">2022-02-03T13:54:03Z</dcterms:modified>
</cp:coreProperties>
</file>