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61" r:id="rId8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609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7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2312276"/>
            <a:ext cx="9144000" cy="1392477"/>
          </a:xfrm>
        </p:spPr>
        <p:txBody>
          <a:bodyPr>
            <a:normAutofit/>
          </a:bodyPr>
          <a:lstStyle/>
          <a:p>
            <a:r>
              <a:rPr lang="fi-FI" dirty="0"/>
              <a:t>14 Tieteiden kirjo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435" y="1013720"/>
            <a:ext cx="4492487" cy="1143035"/>
          </a:xfrm>
        </p:spPr>
        <p:txBody>
          <a:bodyPr>
            <a:normAutofit/>
          </a:bodyPr>
          <a:lstStyle/>
          <a:p>
            <a:pPr algn="ctr"/>
            <a:r>
              <a:rPr lang="fi-FI" dirty="0"/>
              <a:t>Tieteiden kirjo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39083" y="2180329"/>
            <a:ext cx="8958470" cy="3663951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Luonnontieteet (esim. fysiikka, biologia)</a:t>
            </a:r>
          </a:p>
          <a:p>
            <a:pPr lvl="0"/>
            <a:r>
              <a:rPr lang="fi-FI" dirty="0"/>
              <a:t>Ihmistieteet (esim. historia, sosiologia)</a:t>
            </a:r>
          </a:p>
          <a:p>
            <a:pPr lvl="0"/>
            <a:r>
              <a:rPr lang="fi-FI" dirty="0"/>
              <a:t>Formaalit tieteet (esim. matematiikka, logiikka)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12804" y="736216"/>
            <a:ext cx="7883535" cy="1325563"/>
          </a:xfrm>
        </p:spPr>
        <p:txBody>
          <a:bodyPr>
            <a:normAutofit/>
          </a:bodyPr>
          <a:lstStyle/>
          <a:p>
            <a:r>
              <a:rPr lang="fi-FI" dirty="0"/>
              <a:t>Kvalitatiivinen 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2804" y="2145252"/>
            <a:ext cx="8763001" cy="2552872"/>
          </a:xfrm>
        </p:spPr>
        <p:txBody>
          <a:bodyPr>
            <a:normAutofit/>
          </a:bodyPr>
          <a:lstStyle/>
          <a:p>
            <a:pPr lvl="0"/>
            <a:r>
              <a:rPr lang="fi-FI" dirty="0"/>
              <a:t>Laadullinen tutkimus</a:t>
            </a:r>
          </a:p>
          <a:p>
            <a:pPr lvl="0"/>
            <a:r>
              <a:rPr lang="fi-FI" dirty="0"/>
              <a:t>Tavoitteena on tutkimuskohteen ymmärtäminen</a:t>
            </a:r>
          </a:p>
          <a:p>
            <a:pPr lvl="0"/>
            <a:r>
              <a:rPr lang="fi-FI" dirty="0"/>
              <a:t>Harjoitetaan erityisesti ihmistieteissä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9DE4F11-30C6-A046-AACB-384BAF7C21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203" y="657717"/>
            <a:ext cx="9619594" cy="1325563"/>
          </a:xfrm>
        </p:spPr>
        <p:txBody>
          <a:bodyPr/>
          <a:lstStyle/>
          <a:p>
            <a:r>
              <a:rPr lang="fi-FI" dirty="0"/>
              <a:t>Kvantitatiivinen tutkimus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43B791C-9519-324F-9335-A21DB88FE4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6203" y="2193486"/>
            <a:ext cx="8219090" cy="3376996"/>
          </a:xfrm>
        </p:spPr>
        <p:txBody>
          <a:bodyPr/>
          <a:lstStyle/>
          <a:p>
            <a:pPr lvl="0"/>
            <a:r>
              <a:rPr lang="fi-FI" dirty="0"/>
              <a:t>Määrällinen tutkimus</a:t>
            </a:r>
          </a:p>
          <a:p>
            <a:pPr lvl="0"/>
            <a:r>
              <a:rPr lang="fi-FI" dirty="0"/>
              <a:t>tutkimuskohdetta käsitellään määrien, numeroiden, tilastojen ja laskennallisten menetelmien avulla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816933F2-E97F-D54B-8FD1-AADF6F9A2A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8524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A2821A4-65B9-DA44-8CA9-8D18D65A5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8592" y="456543"/>
            <a:ext cx="3720663" cy="1369082"/>
          </a:xfrm>
        </p:spPr>
        <p:txBody>
          <a:bodyPr/>
          <a:lstStyle/>
          <a:p>
            <a:r>
              <a:rPr lang="fi-FI" dirty="0"/>
              <a:t>Eksakti tiede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5431C6D-C242-8449-BBDF-F52A32FF20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8592" y="1825625"/>
            <a:ext cx="9735208" cy="4351338"/>
          </a:xfrm>
        </p:spPr>
        <p:txBody>
          <a:bodyPr/>
          <a:lstStyle/>
          <a:p>
            <a:pPr lvl="0"/>
            <a:r>
              <a:rPr lang="fi-FI" dirty="0"/>
              <a:t>Käytetään kvantitatiivisia menetelmiä</a:t>
            </a:r>
          </a:p>
          <a:p>
            <a:pPr lvl="0"/>
            <a:r>
              <a:rPr lang="fi-FI" dirty="0"/>
              <a:t>Tulokset, havainnot ja ennusteet esitetään matemaattisen tarkasti</a:t>
            </a:r>
          </a:p>
          <a:p>
            <a:pPr lvl="0"/>
            <a:r>
              <a:rPr lang="fi-FI" dirty="0"/>
              <a:t>Tulokset yleensä toistettavissa kokein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C1CD0DB-7CD4-6F4B-ABF0-1EC1C1762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931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8EBC4BB-E646-1D42-841E-84EEDD627E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63413" y="486377"/>
            <a:ext cx="3880945" cy="1325563"/>
          </a:xfrm>
        </p:spPr>
        <p:txBody>
          <a:bodyPr/>
          <a:lstStyle/>
          <a:p>
            <a:r>
              <a:rPr lang="fi-FI" dirty="0"/>
              <a:t>Ei-eksakti tiede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F9A0591-6094-8B4A-B95D-A8FF4A1177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3413" y="1826612"/>
            <a:ext cx="9031015" cy="2787430"/>
          </a:xfrm>
        </p:spPr>
        <p:txBody>
          <a:bodyPr/>
          <a:lstStyle/>
          <a:p>
            <a:r>
              <a:rPr lang="fi-FI" dirty="0"/>
              <a:t>Ei matemaattisen tarkkaa</a:t>
            </a:r>
          </a:p>
          <a:p>
            <a:pPr lvl="0"/>
            <a:r>
              <a:rPr lang="fi-FI" dirty="0"/>
              <a:t>Ei yleensä toistettavissa kokein</a:t>
            </a:r>
          </a:p>
          <a:p>
            <a:pPr lvl="0"/>
            <a:r>
              <a:rPr lang="fi-FI" dirty="0"/>
              <a:t>Perustuu yleensä tulkintaan ja kvalitatiivisiin menetelmiin</a:t>
            </a:r>
          </a:p>
          <a:p>
            <a:endParaRPr lang="fi-FI" b="1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1E15108-F15F-8F4B-85BB-315290F642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0932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EE2505-9691-5C45-9936-028532624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12066" y="695739"/>
            <a:ext cx="6649278" cy="1325563"/>
          </a:xfrm>
        </p:spPr>
        <p:txBody>
          <a:bodyPr/>
          <a:lstStyle/>
          <a:p>
            <a:r>
              <a:rPr lang="fi-FI" dirty="0"/>
              <a:t>Luvun 14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4BD74BA-DC09-3643-85B9-C7599498A1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71268" y="1943296"/>
            <a:ext cx="5054048" cy="4347967"/>
          </a:xfrm>
        </p:spPr>
        <p:txBody>
          <a:bodyPr>
            <a:normAutofit/>
          </a:bodyPr>
          <a:lstStyle/>
          <a:p>
            <a:r>
              <a:rPr lang="fi-FI" dirty="0"/>
              <a:t>eksakti</a:t>
            </a:r>
          </a:p>
          <a:p>
            <a:r>
              <a:rPr lang="fi-FI" dirty="0"/>
              <a:t>formaalinen tiede</a:t>
            </a:r>
          </a:p>
          <a:p>
            <a:r>
              <a:rPr lang="fi-FI" dirty="0"/>
              <a:t>ihmistiede</a:t>
            </a:r>
          </a:p>
          <a:p>
            <a:r>
              <a:rPr lang="fi-FI" dirty="0"/>
              <a:t>kvalitatiivinen tutkimus</a:t>
            </a:r>
          </a:p>
          <a:p>
            <a:r>
              <a:rPr lang="fi-FI" dirty="0"/>
              <a:t>kvantitatiivinen tutkimus</a:t>
            </a:r>
          </a:p>
          <a:p>
            <a:r>
              <a:rPr lang="fi-FI" dirty="0"/>
              <a:t>luonnontiede</a:t>
            </a:r>
          </a:p>
          <a:p>
            <a:r>
              <a:rPr lang="fi-FI" dirty="0"/>
              <a:t>perustutkimus</a:t>
            </a:r>
          </a:p>
          <a:p>
            <a:r>
              <a:rPr lang="fi-FI" dirty="0"/>
              <a:t>soveltama tutkimus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95A2331A-2973-3745-8C28-144A9E9C05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9680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106</Words>
  <Application>Microsoft Office PowerPoint</Application>
  <PresentationFormat>Laajakuva</PresentationFormat>
  <Paragraphs>30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Office-teema</vt:lpstr>
      <vt:lpstr>14 Tieteiden kirjo</vt:lpstr>
      <vt:lpstr>Tieteiden kirjo</vt:lpstr>
      <vt:lpstr>Kvalitatiivinen tutkimus</vt:lpstr>
      <vt:lpstr>Kvantitatiivinen tutkimus</vt:lpstr>
      <vt:lpstr>Eksakti tiede</vt:lpstr>
      <vt:lpstr>Ei-eksakti tiede</vt:lpstr>
      <vt:lpstr>Luvun 14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19</cp:revision>
  <dcterms:created xsi:type="dcterms:W3CDTF">2020-10-07T13:25:27Z</dcterms:created>
  <dcterms:modified xsi:type="dcterms:W3CDTF">2022-02-22T09:51:23Z</dcterms:modified>
</cp:coreProperties>
</file>